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15394-624F-4E53-97E6-7BB5EC2BED3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DC6A3-98B0-431F-B391-E19BE0550D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e lief het ek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495800" cy="5334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Hoe lief het ek </a:t>
            </a:r>
            <a:r>
              <a:rPr lang="nl-NL" b="1" dirty="0" smtClean="0"/>
              <a:t>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525000" cy="30480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Hoe lief het ek Jesus </a:t>
            </a:r>
            <a:r>
              <a:rPr lang="en-US" sz="1800" b="1" dirty="0" smtClean="0">
                <a:solidFill>
                  <a:schemeClr val="tx1"/>
                </a:solidFill>
              </a:rPr>
              <a:t>En </a:t>
            </a:r>
            <a:r>
              <a:rPr lang="en-US" sz="1800" b="1" dirty="0" err="1" smtClean="0">
                <a:solidFill>
                  <a:schemeClr val="tx1"/>
                </a:solidFill>
              </a:rPr>
              <a:t>Hy’s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lief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vir</a:t>
            </a:r>
            <a:r>
              <a:rPr lang="en-US" sz="1800" b="1" dirty="0" smtClean="0">
                <a:solidFill>
                  <a:schemeClr val="tx1"/>
                </a:solidFill>
              </a:rPr>
              <a:t> my,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Van </a:t>
            </a:r>
            <a:r>
              <a:rPr lang="en-US" sz="1800" b="1" dirty="0" err="1" smtClean="0">
                <a:solidFill>
                  <a:schemeClr val="tx1"/>
                </a:solidFill>
              </a:rPr>
              <a:t>sonde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my </a:t>
            </a:r>
            <a:r>
              <a:rPr lang="en-US" sz="1800" b="1" dirty="0" err="1" smtClean="0">
                <a:solidFill>
                  <a:schemeClr val="tx1"/>
                </a:solidFill>
              </a:rPr>
              <a:t>vir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ewig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vry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Want </a:t>
            </a:r>
            <a:r>
              <a:rPr lang="en-US" sz="1800" b="1" dirty="0" err="1" smtClean="0">
                <a:solidFill>
                  <a:schemeClr val="tx1"/>
                </a:solidFill>
              </a:rPr>
              <a:t>Hy’s</a:t>
            </a:r>
            <a:r>
              <a:rPr lang="en-US" sz="1800" b="1" dirty="0" smtClean="0">
                <a:solidFill>
                  <a:schemeClr val="tx1"/>
                </a:solidFill>
              </a:rPr>
              <a:t> my </a:t>
            </a:r>
            <a:r>
              <a:rPr lang="en-US" sz="1800" b="1" dirty="0" err="1" smtClean="0">
                <a:solidFill>
                  <a:schemeClr val="tx1"/>
                </a:solidFill>
              </a:rPr>
              <a:t>Verlosser</a:t>
            </a:r>
            <a:r>
              <a:rPr lang="en-US" sz="1800" b="1" dirty="0" smtClean="0">
                <a:solidFill>
                  <a:schemeClr val="tx1"/>
                </a:solidFill>
              </a:rPr>
              <a:t>, ‘n </a:t>
            </a:r>
            <a:r>
              <a:rPr lang="en-US" sz="1800" b="1" dirty="0" err="1" smtClean="0">
                <a:solidFill>
                  <a:schemeClr val="tx1"/>
                </a:solidFill>
              </a:rPr>
              <a:t>Heiland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getrou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‘k U </a:t>
            </a:r>
            <a:r>
              <a:rPr lang="en-US" sz="1800" b="1" dirty="0" err="1" smtClean="0">
                <a:solidFill>
                  <a:schemeClr val="tx1"/>
                </a:solidFill>
              </a:rPr>
              <a:t>ooit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bemin</a:t>
            </a:r>
            <a:r>
              <a:rPr lang="en-US" sz="1800" b="1" dirty="0" smtClean="0">
                <a:solidFill>
                  <a:schemeClr val="tx1"/>
                </a:solidFill>
              </a:rPr>
              <a:t> het, </a:t>
            </a:r>
            <a:r>
              <a:rPr lang="en-US" sz="1800" b="1" dirty="0" smtClean="0">
                <a:solidFill>
                  <a:schemeClr val="tx1"/>
                </a:solidFill>
              </a:rPr>
              <a:t>my Jesus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dis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Hy’t</a:t>
            </a:r>
            <a:r>
              <a:rPr lang="en-US" sz="1800" b="1" dirty="0" smtClean="0">
                <a:solidFill>
                  <a:schemeClr val="tx1"/>
                </a:solidFill>
              </a:rPr>
              <a:t> my </a:t>
            </a:r>
            <a:r>
              <a:rPr lang="en-US" sz="1800" b="1" dirty="0" err="1" smtClean="0">
                <a:solidFill>
                  <a:schemeClr val="tx1"/>
                </a:solidFill>
              </a:rPr>
              <a:t>eers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liede</a:t>
            </a:r>
            <a:r>
              <a:rPr lang="en-US" sz="1800" b="1" dirty="0" smtClean="0">
                <a:solidFill>
                  <a:schemeClr val="tx1"/>
                </a:solidFill>
              </a:rPr>
              <a:t> so </a:t>
            </a:r>
            <a:r>
              <a:rPr lang="en-US" sz="1800" b="1" dirty="0" err="1" smtClean="0">
                <a:solidFill>
                  <a:schemeClr val="tx1"/>
                </a:solidFill>
              </a:rPr>
              <a:t>duid’lik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bewys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Want </a:t>
            </a:r>
            <a:r>
              <a:rPr lang="en-US" sz="1800" b="1" dirty="0" err="1" smtClean="0">
                <a:solidFill>
                  <a:schemeClr val="tx1"/>
                </a:solidFill>
              </a:rPr>
              <a:t>Hy’t</a:t>
            </a:r>
            <a:r>
              <a:rPr lang="en-US" sz="1800" b="1" dirty="0" smtClean="0">
                <a:solidFill>
                  <a:schemeClr val="tx1"/>
                </a:solidFill>
              </a:rPr>
              <a:t>  al my </a:t>
            </a:r>
            <a:r>
              <a:rPr lang="en-US" sz="1800" b="1" dirty="0" err="1" smtClean="0">
                <a:solidFill>
                  <a:schemeClr val="tx1"/>
                </a:solidFill>
              </a:rPr>
              <a:t>sonde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gedra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aan</a:t>
            </a:r>
            <a:r>
              <a:rPr lang="en-US" sz="1800" b="1" dirty="0" smtClean="0">
                <a:solidFill>
                  <a:schemeClr val="tx1"/>
                </a:solidFill>
              </a:rPr>
              <a:t> die </a:t>
            </a:r>
            <a:r>
              <a:rPr lang="en-US" sz="1800" b="1" dirty="0" err="1" smtClean="0">
                <a:solidFill>
                  <a:schemeClr val="tx1"/>
                </a:solidFill>
              </a:rPr>
              <a:t>kruis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Vir</a:t>
            </a:r>
            <a:r>
              <a:rPr lang="en-US" sz="1800" b="1" dirty="0" smtClean="0">
                <a:solidFill>
                  <a:schemeClr val="tx1"/>
                </a:solidFill>
              </a:rPr>
              <a:t> my </a:t>
            </a:r>
            <a:r>
              <a:rPr lang="en-US" sz="1800" b="1" dirty="0" err="1" smtClean="0">
                <a:solidFill>
                  <a:schemeClr val="tx1"/>
                </a:solidFill>
              </a:rPr>
              <a:t>moes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swygend</a:t>
            </a:r>
            <a:r>
              <a:rPr lang="en-US" sz="1800" b="1" dirty="0" smtClean="0">
                <a:solidFill>
                  <a:schemeClr val="tx1"/>
                </a:solidFill>
              </a:rPr>
              <a:t> die </a:t>
            </a:r>
            <a:r>
              <a:rPr lang="en-US" sz="1800" b="1" dirty="0" err="1" smtClean="0">
                <a:solidFill>
                  <a:schemeClr val="tx1"/>
                </a:solidFill>
              </a:rPr>
              <a:t>doringkroon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uithou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‘k U </a:t>
            </a:r>
            <a:r>
              <a:rPr lang="en-US" sz="1800" b="1" dirty="0" err="1" smtClean="0">
                <a:solidFill>
                  <a:schemeClr val="tx1"/>
                </a:solidFill>
              </a:rPr>
              <a:t>ooit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bemin</a:t>
            </a:r>
            <a:r>
              <a:rPr lang="en-US" sz="1800" b="1" dirty="0" smtClean="0">
                <a:solidFill>
                  <a:schemeClr val="tx1"/>
                </a:solidFill>
              </a:rPr>
              <a:t> het, </a:t>
            </a:r>
            <a:r>
              <a:rPr lang="en-US" sz="1800" b="1" dirty="0" err="1" smtClean="0">
                <a:solidFill>
                  <a:schemeClr val="tx1"/>
                </a:solidFill>
              </a:rPr>
              <a:t>myJsus</a:t>
            </a:r>
            <a:r>
              <a:rPr lang="en-US" sz="1800" b="1" dirty="0" smtClean="0">
                <a:solidFill>
                  <a:schemeClr val="tx1"/>
                </a:solidFill>
              </a:rPr>
              <a:t>, is </a:t>
            </a:r>
            <a:r>
              <a:rPr lang="en-US" sz="1800" b="1" dirty="0" err="1" smtClean="0">
                <a:solidFill>
                  <a:schemeClr val="tx1"/>
                </a:solidFill>
              </a:rPr>
              <a:t>dit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 </a:t>
            </a:r>
            <a:r>
              <a:rPr lang="en-US" sz="1800" b="1" dirty="0" smtClean="0">
                <a:solidFill>
                  <a:schemeClr val="tx1"/>
                </a:solidFill>
              </a:rPr>
              <a:t>lank as </a:t>
            </a:r>
            <a:r>
              <a:rPr lang="en-US" sz="1800" b="1" dirty="0" err="1" smtClean="0">
                <a:solidFill>
                  <a:schemeClr val="tx1"/>
                </a:solidFill>
              </a:rPr>
              <a:t>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Wil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bemin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prys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solank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Hy</a:t>
            </a:r>
            <a:r>
              <a:rPr lang="en-US" sz="1800" b="1" dirty="0" smtClean="0">
                <a:solidFill>
                  <a:schemeClr val="tx1"/>
                </a:solidFill>
              </a:rPr>
              <a:t> my </a:t>
            </a:r>
            <a:r>
              <a:rPr lang="en-US" sz="1800" b="1" dirty="0" err="1" smtClean="0">
                <a:solidFill>
                  <a:schemeClr val="tx1"/>
                </a:solidFill>
              </a:rPr>
              <a:t>asem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vergun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Dan sing </a:t>
            </a:r>
            <a:r>
              <a:rPr lang="en-US" sz="1800" b="1" dirty="0" err="1" smtClean="0">
                <a:solidFill>
                  <a:schemeClr val="tx1"/>
                </a:solidFill>
              </a:rPr>
              <a:t>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eendag</a:t>
            </a:r>
            <a:r>
              <a:rPr lang="en-US" sz="1800" b="1" dirty="0" smtClean="0">
                <a:solidFill>
                  <a:schemeClr val="tx1"/>
                </a:solidFill>
              </a:rPr>
              <a:t> in </a:t>
            </a:r>
            <a:r>
              <a:rPr lang="en-US" sz="1800" b="1" dirty="0" err="1" smtClean="0">
                <a:solidFill>
                  <a:schemeClr val="tx1"/>
                </a:solidFill>
              </a:rPr>
              <a:t>doodsweet</a:t>
            </a:r>
            <a:r>
              <a:rPr lang="en-US" sz="1800" b="1" dirty="0" smtClean="0">
                <a:solidFill>
                  <a:schemeClr val="tx1"/>
                </a:solidFill>
              </a:rPr>
              <a:t> en </a:t>
            </a:r>
            <a:r>
              <a:rPr lang="en-US" sz="1800" b="1" dirty="0" err="1" smtClean="0">
                <a:solidFill>
                  <a:schemeClr val="tx1"/>
                </a:solidFill>
              </a:rPr>
              <a:t>kou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 ‘k U </a:t>
            </a:r>
            <a:r>
              <a:rPr lang="en-US" sz="1800" b="1" dirty="0" err="1" smtClean="0">
                <a:solidFill>
                  <a:schemeClr val="tx1"/>
                </a:solidFill>
              </a:rPr>
              <a:t>ooit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bemin</a:t>
            </a:r>
            <a:r>
              <a:rPr lang="en-US" sz="1800" b="1" dirty="0" smtClean="0">
                <a:solidFill>
                  <a:schemeClr val="tx1"/>
                </a:solidFill>
              </a:rPr>
              <a:t> het, my Jesus, is </a:t>
            </a:r>
            <a:r>
              <a:rPr lang="en-US" sz="1800" b="1" dirty="0" err="1" smtClean="0">
                <a:solidFill>
                  <a:schemeClr val="tx1"/>
                </a:solidFill>
              </a:rPr>
              <a:t>dit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136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Hoe lief het ek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lief het ek Jesus</dc:title>
  <dc:creator>admin</dc:creator>
  <cp:lastModifiedBy>admin</cp:lastModifiedBy>
  <cp:revision>18</cp:revision>
  <dcterms:created xsi:type="dcterms:W3CDTF">2026-04-20T13:17:00Z</dcterms:created>
  <dcterms:modified xsi:type="dcterms:W3CDTF">2026-04-20T17:56:36Z</dcterms:modified>
</cp:coreProperties>
</file>