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0530-CA3B-4882-BFA2-CB82C9C00038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53B2-0D23-45A6-9201-9DF139D06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0530-CA3B-4882-BFA2-CB82C9C00038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53B2-0D23-45A6-9201-9DF139D06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0530-CA3B-4882-BFA2-CB82C9C00038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53B2-0D23-45A6-9201-9DF139D06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0530-CA3B-4882-BFA2-CB82C9C00038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53B2-0D23-45A6-9201-9DF139D06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0530-CA3B-4882-BFA2-CB82C9C00038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53B2-0D23-45A6-9201-9DF139D06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0530-CA3B-4882-BFA2-CB82C9C00038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53B2-0D23-45A6-9201-9DF139D06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0530-CA3B-4882-BFA2-CB82C9C00038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53B2-0D23-45A6-9201-9DF139D06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0530-CA3B-4882-BFA2-CB82C9C00038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53B2-0D23-45A6-9201-9DF139D06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0530-CA3B-4882-BFA2-CB82C9C00038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53B2-0D23-45A6-9201-9DF139D06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0530-CA3B-4882-BFA2-CB82C9C00038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53B2-0D23-45A6-9201-9DF139D06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0530-CA3B-4882-BFA2-CB82C9C00038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53B2-0D23-45A6-9201-9DF139D06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50530-CA3B-4882-BFA2-CB82C9C00038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53B2-0D23-45A6-9201-9DF139D06E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trife is o'er, the battle done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leluya ! The strife is o'er, the battle won 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480" y="0"/>
            <a:ext cx="5715040" cy="500042"/>
          </a:xfrm>
        </p:spPr>
        <p:txBody>
          <a:bodyPr>
            <a:normAutofit fontScale="90000"/>
          </a:bodyPr>
          <a:lstStyle/>
          <a:p>
            <a:r>
              <a:rPr lang="en-US" sz="4900" b="1" dirty="0"/>
              <a:t>He! Vita re </a:t>
            </a:r>
            <a:r>
              <a:rPr lang="en-US" sz="4900" b="1" dirty="0" err="1"/>
              <a:t>ny</a:t>
            </a:r>
            <a:r>
              <a:rPr lang="en-US" sz="4900" b="1" dirty="0"/>
              <a:t> </a:t>
            </a:r>
            <a:r>
              <a:rPr lang="en-US" sz="4900" b="1" dirty="0" err="1"/>
              <a:t>ady</a:t>
            </a:r>
            <a:r>
              <a:rPr lang="en-US" sz="4900" b="1" dirty="0"/>
              <a:t> </a:t>
            </a:r>
            <a:r>
              <a:rPr lang="en-US" sz="4900" b="1" dirty="0" err="1"/>
              <a:t>izao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714356"/>
            <a:ext cx="8286808" cy="6000768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Haleloia</a:t>
            </a:r>
            <a:r>
              <a:rPr lang="en-US" sz="2000" b="1" dirty="0" smtClean="0">
                <a:solidFill>
                  <a:schemeClr val="tx1"/>
                </a:solidFill>
              </a:rPr>
              <a:t> ! </a:t>
            </a:r>
            <a:r>
              <a:rPr lang="en-US" sz="2000" b="1" dirty="0" err="1" smtClean="0">
                <a:solidFill>
                  <a:schemeClr val="tx1"/>
                </a:solidFill>
              </a:rPr>
              <a:t>haleloia</a:t>
            </a:r>
            <a:r>
              <a:rPr lang="en-US" sz="2000" b="1" dirty="0" smtClean="0">
                <a:solidFill>
                  <a:schemeClr val="tx1"/>
                </a:solidFill>
              </a:rPr>
              <a:t> ! </a:t>
            </a:r>
            <a:r>
              <a:rPr lang="en-US" sz="2000" b="1" dirty="0" err="1" smtClean="0">
                <a:solidFill>
                  <a:schemeClr val="tx1"/>
                </a:solidFill>
              </a:rPr>
              <a:t>Haleloia</a:t>
            </a:r>
            <a:r>
              <a:rPr lang="en-US" sz="2000" b="1" dirty="0" smtClean="0">
                <a:solidFill>
                  <a:schemeClr val="tx1"/>
                </a:solidFill>
              </a:rPr>
              <a:t> 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 </a:t>
            </a:r>
            <a:r>
              <a:rPr lang="en-US" sz="2000" b="1" dirty="0" smtClean="0">
                <a:solidFill>
                  <a:schemeClr val="tx1"/>
                </a:solidFill>
              </a:rPr>
              <a:t>! vita re </a:t>
            </a:r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ady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izao</a:t>
            </a:r>
            <a:r>
              <a:rPr lang="en-US" sz="2000" b="1" dirty="0" smtClean="0">
                <a:solidFill>
                  <a:schemeClr val="tx1"/>
                </a:solidFill>
              </a:rPr>
              <a:t> 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efa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resy</a:t>
            </a:r>
            <a:r>
              <a:rPr lang="en-US" sz="2000" b="1" dirty="0" smtClean="0">
                <a:solidFill>
                  <a:schemeClr val="tx1"/>
                </a:solidFill>
              </a:rPr>
              <a:t> re,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feo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mifaly</a:t>
            </a:r>
            <a:r>
              <a:rPr lang="en-US" sz="2000" b="1" dirty="0" smtClean="0">
                <a:solidFill>
                  <a:schemeClr val="tx1"/>
                </a:solidFill>
              </a:rPr>
              <a:t> no </a:t>
            </a:r>
            <a:r>
              <a:rPr lang="en-US" sz="2000" b="1" dirty="0" err="1" smtClean="0">
                <a:solidFill>
                  <a:schemeClr val="tx1"/>
                </a:solidFill>
              </a:rPr>
              <a:t>atao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Haleloia</a:t>
            </a:r>
            <a:r>
              <a:rPr lang="en-US" sz="2000" b="1" dirty="0" smtClean="0">
                <a:solidFill>
                  <a:schemeClr val="tx1"/>
                </a:solidFill>
              </a:rPr>
              <a:t> 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Fahafatesana</a:t>
            </a:r>
            <a:r>
              <a:rPr lang="en-US" sz="2000" b="1" dirty="0" smtClean="0">
                <a:solidFill>
                  <a:schemeClr val="tx1"/>
                </a:solidFill>
              </a:rPr>
              <a:t> no </a:t>
            </a:r>
            <a:r>
              <a:rPr lang="en-US" sz="2000" b="1" dirty="0" err="1" smtClean="0">
                <a:solidFill>
                  <a:schemeClr val="tx1"/>
                </a:solidFill>
              </a:rPr>
              <a:t>tao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Fa</a:t>
            </a:r>
            <a:r>
              <a:rPr lang="en-US" sz="2000" b="1" dirty="0" smtClean="0">
                <a:solidFill>
                  <a:schemeClr val="tx1"/>
                </a:solidFill>
              </a:rPr>
              <a:t> Kristy </a:t>
            </a:r>
            <a:r>
              <a:rPr lang="en-US" sz="2000" b="1" dirty="0" err="1" smtClean="0">
                <a:solidFill>
                  <a:schemeClr val="tx1"/>
                </a:solidFill>
              </a:rPr>
              <a:t>naharesy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izao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fandreseny</a:t>
            </a:r>
            <a:r>
              <a:rPr lang="en-US" sz="2000" b="1" dirty="0" smtClean="0">
                <a:solidFill>
                  <a:schemeClr val="tx1"/>
                </a:solidFill>
              </a:rPr>
              <a:t> no </a:t>
            </a:r>
            <a:r>
              <a:rPr lang="en-US" sz="2000" b="1" dirty="0" err="1" smtClean="0">
                <a:solidFill>
                  <a:schemeClr val="tx1"/>
                </a:solidFill>
              </a:rPr>
              <a:t>derao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Haleloia</a:t>
            </a:r>
            <a:r>
              <a:rPr lang="en-US" sz="2000" b="1" dirty="0" smtClean="0">
                <a:solidFill>
                  <a:schemeClr val="tx1"/>
                </a:solidFill>
              </a:rPr>
              <a:t> 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andro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nijaliana</a:t>
            </a:r>
            <a:r>
              <a:rPr lang="en-US" sz="2000" b="1" dirty="0" smtClean="0">
                <a:solidFill>
                  <a:schemeClr val="tx1"/>
                </a:solidFill>
              </a:rPr>
              <a:t> e 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Nisolo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fifaliam</a:t>
            </a:r>
            <a:r>
              <a:rPr lang="en-US" sz="2000" b="1" dirty="0" smtClean="0">
                <a:solidFill>
                  <a:schemeClr val="tx1"/>
                </a:solidFill>
              </a:rPr>
              <a:t>-be,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Ka </a:t>
            </a:r>
            <a:r>
              <a:rPr lang="en-US" sz="2000" b="1" dirty="0" err="1" smtClean="0">
                <a:solidFill>
                  <a:schemeClr val="tx1"/>
                </a:solidFill>
              </a:rPr>
              <a:t>mihirà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izay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mandre</a:t>
            </a:r>
            <a:r>
              <a:rPr lang="en-US" sz="2000" b="1" dirty="0" smtClean="0">
                <a:solidFill>
                  <a:schemeClr val="tx1"/>
                </a:solidFill>
              </a:rPr>
              <a:t> :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Haleloia</a:t>
            </a:r>
            <a:r>
              <a:rPr lang="en-US" sz="2000" b="1" dirty="0" smtClean="0">
                <a:solidFill>
                  <a:schemeClr val="tx1"/>
                </a:solidFill>
              </a:rPr>
              <a:t> 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gadra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voatapany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efitra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efa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ravany</a:t>
            </a:r>
            <a:r>
              <a:rPr lang="en-US" sz="2000" b="1" dirty="0" smtClean="0">
                <a:solidFill>
                  <a:schemeClr val="tx1"/>
                </a:solidFill>
              </a:rPr>
              <a:t> 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Ka </a:t>
            </a:r>
            <a:r>
              <a:rPr lang="en-US" sz="2000" b="1" dirty="0" err="1" smtClean="0">
                <a:solidFill>
                  <a:schemeClr val="tx1"/>
                </a:solidFill>
              </a:rPr>
              <a:t>miderà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heriny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Haleloia</a:t>
            </a:r>
            <a:r>
              <a:rPr lang="en-US" sz="2000" b="1" dirty="0" smtClean="0">
                <a:solidFill>
                  <a:schemeClr val="tx1"/>
                </a:solidFill>
              </a:rPr>
              <a:t> 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Ry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Tompo</a:t>
            </a:r>
            <a:r>
              <a:rPr lang="en-US" sz="2000" b="1" dirty="0" smtClean="0">
                <a:solidFill>
                  <a:schemeClr val="tx1"/>
                </a:solidFill>
              </a:rPr>
              <a:t> ô ! </a:t>
            </a:r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fiainanao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Mamelona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olonao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Ka </a:t>
            </a:r>
            <a:r>
              <a:rPr lang="en-US" sz="2000" b="1" dirty="0" err="1" smtClean="0">
                <a:solidFill>
                  <a:schemeClr val="tx1"/>
                </a:solidFill>
              </a:rPr>
              <a:t>hoderaina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Hianao</a:t>
            </a:r>
            <a:r>
              <a:rPr lang="en-US" sz="2000" b="1" dirty="0" smtClean="0">
                <a:solidFill>
                  <a:schemeClr val="tx1"/>
                </a:solidFill>
              </a:rPr>
              <a:t> :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Haleloia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98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He! Vita re ny ady izao!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He! Vita re ny ady izao!</dc:title>
  <dc:creator>mary</dc:creator>
  <cp:lastModifiedBy>admin</cp:lastModifiedBy>
  <cp:revision>18</cp:revision>
  <dcterms:created xsi:type="dcterms:W3CDTF">2022-07-20T18:30:32Z</dcterms:created>
  <dcterms:modified xsi:type="dcterms:W3CDTF">2026-04-11T17:39:11Z</dcterms:modified>
</cp:coreProperties>
</file>