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71" d="100"/>
          <a:sy n="71" d="100"/>
        </p:scale>
        <p:origin x="-361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59C37-86B8-444E-BE18-C185A55AF59E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467E7-A515-49EF-8DC7-CE6E8893C6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y faithfulnes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638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Groot</a:t>
            </a:r>
            <a:r>
              <a:rPr lang="en-US" b="1" dirty="0"/>
              <a:t> u </a:t>
            </a:r>
            <a:r>
              <a:rPr lang="en-US" b="1" dirty="0" err="1"/>
              <a:t>getrouheid</a:t>
            </a:r>
            <a:r>
              <a:rPr lang="en-US" b="1" dirty="0"/>
              <a:t>, </a:t>
            </a:r>
            <a:r>
              <a:rPr lang="en-US" b="1" dirty="0" err="1" smtClean="0"/>
              <a:t>Heer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85800"/>
            <a:ext cx="5257800" cy="5867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</a:t>
            </a:r>
            <a:r>
              <a:rPr lang="en-US" sz="2000" b="1" dirty="0" smtClean="0">
                <a:solidFill>
                  <a:schemeClr val="tx1"/>
                </a:solidFill>
              </a:rPr>
              <a:t> </a:t>
            </a:r>
            <a:r>
              <a:rPr lang="en-US" sz="2000" b="1" dirty="0" err="1" smtClean="0">
                <a:solidFill>
                  <a:schemeClr val="tx1"/>
                </a:solidFill>
              </a:rPr>
              <a:t>Groot</a:t>
            </a:r>
            <a:r>
              <a:rPr lang="en-US" sz="2000" b="1" dirty="0" smtClean="0">
                <a:solidFill>
                  <a:schemeClr val="tx1"/>
                </a:solidFill>
              </a:rPr>
              <a:t> u </a:t>
            </a:r>
            <a:r>
              <a:rPr lang="en-US" sz="2000" b="1" dirty="0" err="1" smtClean="0">
                <a:solidFill>
                  <a:schemeClr val="tx1"/>
                </a:solidFill>
              </a:rPr>
              <a:t>getrouheid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Heer</a:t>
            </a:r>
            <a:r>
              <a:rPr lang="en-US" sz="2000" b="1" dirty="0" smtClean="0">
                <a:solidFill>
                  <a:schemeClr val="tx1"/>
                </a:solidFill>
              </a:rPr>
              <a:t>, my God en  Vader,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Daar</a:t>
            </a:r>
            <a:r>
              <a:rPr lang="en-US" sz="2000" b="1" dirty="0" smtClean="0">
                <a:solidFill>
                  <a:schemeClr val="tx1"/>
                </a:solidFill>
              </a:rPr>
              <a:t> is </a:t>
            </a:r>
            <a:r>
              <a:rPr lang="en-US" sz="2000" b="1" dirty="0" err="1" smtClean="0">
                <a:solidFill>
                  <a:schemeClr val="tx1"/>
                </a:solidFill>
              </a:rPr>
              <a:t>geen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sprake</a:t>
            </a:r>
            <a:r>
              <a:rPr lang="en-US" sz="2000" b="1" dirty="0" smtClean="0">
                <a:solidFill>
                  <a:schemeClr val="tx1"/>
                </a:solidFill>
              </a:rPr>
              <a:t> van </a:t>
            </a:r>
            <a:r>
              <a:rPr lang="en-US" sz="2000" b="1" dirty="0" err="1" smtClean="0">
                <a:solidFill>
                  <a:schemeClr val="tx1"/>
                </a:solidFill>
              </a:rPr>
              <a:t>afwyk</a:t>
            </a:r>
            <a:r>
              <a:rPr lang="en-US" sz="2000" b="1" dirty="0" smtClean="0">
                <a:solidFill>
                  <a:schemeClr val="tx1"/>
                </a:solidFill>
              </a:rPr>
              <a:t> by U.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Nooit</a:t>
            </a:r>
            <a:r>
              <a:rPr lang="en-US" sz="2000" b="1" dirty="0" smtClean="0">
                <a:solidFill>
                  <a:schemeClr val="tx1"/>
                </a:solidFill>
              </a:rPr>
              <a:t> as </a:t>
            </a:r>
            <a:r>
              <a:rPr lang="en-US" sz="2000" b="1" dirty="0" err="1" smtClean="0">
                <a:solidFill>
                  <a:schemeClr val="tx1"/>
                </a:solidFill>
              </a:rPr>
              <a:t>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nimmer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sal</a:t>
            </a:r>
            <a:r>
              <a:rPr lang="en-US" sz="2000" b="1" dirty="0" smtClean="0">
                <a:solidFill>
                  <a:schemeClr val="tx1"/>
                </a:solidFill>
              </a:rPr>
              <a:t> U, </a:t>
            </a:r>
            <a:r>
              <a:rPr lang="en-US" sz="2000" b="1" dirty="0" err="1" smtClean="0">
                <a:solidFill>
                  <a:schemeClr val="tx1"/>
                </a:solidFill>
              </a:rPr>
              <a:t>Heer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verander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Soos</a:t>
            </a:r>
            <a:r>
              <a:rPr lang="en-US" sz="2000" b="1" dirty="0" smtClean="0">
                <a:solidFill>
                  <a:schemeClr val="tx1"/>
                </a:solidFill>
              </a:rPr>
              <a:t> tot op </a:t>
            </a:r>
            <a:r>
              <a:rPr lang="en-US" sz="2000" b="1" dirty="0" err="1" smtClean="0">
                <a:solidFill>
                  <a:schemeClr val="tx1"/>
                </a:solidFill>
              </a:rPr>
              <a:t>hede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sal</a:t>
            </a:r>
            <a:r>
              <a:rPr lang="en-US" sz="2000" b="1" dirty="0" smtClean="0">
                <a:solidFill>
                  <a:schemeClr val="tx1"/>
                </a:solidFill>
              </a:rPr>
              <a:t>  U  </a:t>
            </a:r>
            <a:r>
              <a:rPr lang="en-US" sz="2000" b="1" dirty="0" err="1" smtClean="0">
                <a:solidFill>
                  <a:schemeClr val="tx1"/>
                </a:solidFill>
              </a:rPr>
              <a:t>ewig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wees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Groot</a:t>
            </a:r>
            <a:r>
              <a:rPr lang="en-US" sz="1800" b="1" dirty="0" smtClean="0">
                <a:solidFill>
                  <a:srgbClr val="FF0000"/>
                </a:solidFill>
              </a:rPr>
              <a:t> u </a:t>
            </a:r>
            <a:r>
              <a:rPr lang="en-US" sz="1800" b="1" dirty="0" err="1" smtClean="0">
                <a:solidFill>
                  <a:srgbClr val="FF0000"/>
                </a:solidFill>
              </a:rPr>
              <a:t>getrouheid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Heer</a:t>
            </a:r>
            <a:r>
              <a:rPr lang="en-US" sz="1800" b="1" dirty="0" smtClean="0">
                <a:solidFill>
                  <a:srgbClr val="FF0000"/>
                </a:solidFill>
              </a:rPr>
              <a:t>!  </a:t>
            </a:r>
            <a:r>
              <a:rPr lang="en-US" sz="2000" b="1" dirty="0" err="1" smtClean="0">
                <a:solidFill>
                  <a:srgbClr val="FF0000"/>
                </a:solidFill>
              </a:rPr>
              <a:t>Groot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u </a:t>
            </a:r>
            <a:r>
              <a:rPr lang="en-US" sz="2000" b="1" dirty="0" err="1" smtClean="0">
                <a:solidFill>
                  <a:srgbClr val="FF0000"/>
                </a:solidFill>
              </a:rPr>
              <a:t>getrouheid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Heer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Dagbreek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dagbreek</a:t>
            </a:r>
            <a:r>
              <a:rPr lang="en-US" sz="2000" b="1" dirty="0" smtClean="0">
                <a:solidFill>
                  <a:srgbClr val="FF0000"/>
                </a:solidFill>
              </a:rPr>
              <a:t> word </a:t>
            </a:r>
            <a:r>
              <a:rPr lang="en-US" sz="2000" b="1" dirty="0" err="1" smtClean="0">
                <a:solidFill>
                  <a:srgbClr val="FF0000"/>
                </a:solidFill>
              </a:rPr>
              <a:t>goedheid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ervaar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Wat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benodig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voorsien</a:t>
            </a:r>
            <a:r>
              <a:rPr lang="en-US" sz="2000" b="1" dirty="0" smtClean="0">
                <a:solidFill>
                  <a:srgbClr val="FF0000"/>
                </a:solidFill>
              </a:rPr>
              <a:t>  U </a:t>
            </a:r>
            <a:r>
              <a:rPr lang="en-US" sz="2000" b="1" dirty="0" err="1" smtClean="0">
                <a:solidFill>
                  <a:srgbClr val="FF0000"/>
                </a:solidFill>
              </a:rPr>
              <a:t>getrou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Heer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Groot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U </a:t>
            </a:r>
            <a:r>
              <a:rPr lang="en-US" sz="2000" b="1" dirty="0" err="1" smtClean="0">
                <a:solidFill>
                  <a:srgbClr val="FF0000"/>
                </a:solidFill>
              </a:rPr>
              <a:t>getrouheid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aan</a:t>
            </a:r>
            <a:r>
              <a:rPr lang="en-US" sz="2000" b="1" dirty="0" smtClean="0">
                <a:solidFill>
                  <a:srgbClr val="FF0000"/>
                </a:solidFill>
              </a:rPr>
              <a:t> my </a:t>
            </a:r>
            <a:r>
              <a:rPr lang="en-US" sz="2000" b="1" dirty="0" err="1" smtClean="0">
                <a:solidFill>
                  <a:srgbClr val="FF0000"/>
                </a:solidFill>
              </a:rPr>
              <a:t>openbaar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Somer</a:t>
            </a:r>
            <a:r>
              <a:rPr lang="en-US" sz="2000" b="1" dirty="0" smtClean="0">
                <a:solidFill>
                  <a:schemeClr val="tx1"/>
                </a:solidFill>
              </a:rPr>
              <a:t> en winter en </a:t>
            </a:r>
            <a:r>
              <a:rPr lang="en-US" sz="2000" b="1" dirty="0" err="1" smtClean="0">
                <a:solidFill>
                  <a:schemeClr val="tx1"/>
                </a:solidFill>
              </a:rPr>
              <a:t>lente</a:t>
            </a:r>
            <a:r>
              <a:rPr lang="en-US" sz="2000" b="1" dirty="0" smtClean="0">
                <a:solidFill>
                  <a:schemeClr val="tx1"/>
                </a:solidFill>
              </a:rPr>
              <a:t> en </a:t>
            </a:r>
            <a:r>
              <a:rPr lang="en-US" sz="2000" b="1" dirty="0" err="1" smtClean="0">
                <a:solidFill>
                  <a:schemeClr val="tx1"/>
                </a:solidFill>
              </a:rPr>
              <a:t>oestyd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son, </a:t>
            </a:r>
            <a:r>
              <a:rPr lang="en-US" sz="2000" b="1" dirty="0" err="1" smtClean="0">
                <a:solidFill>
                  <a:schemeClr val="tx1"/>
                </a:solidFill>
              </a:rPr>
              <a:t>maan</a:t>
            </a:r>
            <a:r>
              <a:rPr lang="en-US" sz="2000" b="1" dirty="0" smtClean="0">
                <a:solidFill>
                  <a:schemeClr val="tx1"/>
                </a:solidFill>
              </a:rPr>
              <a:t> en </a:t>
            </a:r>
            <a:r>
              <a:rPr lang="en-US" sz="2000" b="1" dirty="0" err="1" smtClean="0">
                <a:solidFill>
                  <a:schemeClr val="tx1"/>
                </a:solidFill>
              </a:rPr>
              <a:t>sterre</a:t>
            </a:r>
            <a:r>
              <a:rPr lang="en-US" sz="2000" b="1" dirty="0" smtClean="0">
                <a:solidFill>
                  <a:schemeClr val="tx1"/>
                </a:solidFill>
              </a:rPr>
              <a:t> in bane </a:t>
            </a:r>
            <a:r>
              <a:rPr lang="en-US" sz="2000" b="1" dirty="0" err="1" smtClean="0">
                <a:solidFill>
                  <a:schemeClr val="tx1"/>
                </a:solidFill>
              </a:rPr>
              <a:t>omhoog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Skepping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snoer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saam</a:t>
            </a:r>
            <a:r>
              <a:rPr lang="en-US" sz="2000" b="1" dirty="0" smtClean="0">
                <a:solidFill>
                  <a:schemeClr val="tx1"/>
                </a:solidFill>
              </a:rPr>
              <a:t> in ‘n </a:t>
            </a:r>
            <a:r>
              <a:rPr lang="en-US" sz="2000" b="1" dirty="0" err="1" smtClean="0">
                <a:solidFill>
                  <a:schemeClr val="tx1"/>
                </a:solidFill>
              </a:rPr>
              <a:t>magdom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getuies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Van u </a:t>
            </a:r>
            <a:r>
              <a:rPr lang="en-US" sz="2000" b="1" dirty="0" err="1" smtClean="0">
                <a:solidFill>
                  <a:schemeClr val="tx1"/>
                </a:solidFill>
              </a:rPr>
              <a:t>getrouheid</a:t>
            </a:r>
            <a:r>
              <a:rPr lang="en-US" sz="2000" b="1" dirty="0" smtClean="0">
                <a:solidFill>
                  <a:schemeClr val="tx1"/>
                </a:solidFill>
              </a:rPr>
              <a:t>, u </a:t>
            </a:r>
            <a:r>
              <a:rPr lang="en-US" sz="2000" b="1" dirty="0" err="1" smtClean="0">
                <a:solidFill>
                  <a:schemeClr val="tx1"/>
                </a:solidFill>
              </a:rPr>
              <a:t>liefde</a:t>
            </a:r>
            <a:r>
              <a:rPr lang="en-US" sz="2000" b="1" dirty="0" smtClean="0">
                <a:solidFill>
                  <a:schemeClr val="tx1"/>
                </a:solidFill>
              </a:rPr>
              <a:t>  en </a:t>
            </a:r>
            <a:r>
              <a:rPr lang="en-US" sz="2000" b="1" dirty="0" err="1" smtClean="0">
                <a:solidFill>
                  <a:schemeClr val="tx1"/>
                </a:solidFill>
              </a:rPr>
              <a:t>sorg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Vryspraak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sonde</a:t>
            </a:r>
            <a:r>
              <a:rPr lang="en-US" sz="2000" b="1" dirty="0" smtClean="0">
                <a:solidFill>
                  <a:schemeClr val="tx1"/>
                </a:solidFill>
              </a:rPr>
              <a:t> en </a:t>
            </a:r>
            <a:r>
              <a:rPr lang="en-US" sz="2000" b="1" dirty="0" err="1" smtClean="0">
                <a:solidFill>
                  <a:schemeClr val="tx1"/>
                </a:solidFill>
              </a:rPr>
              <a:t>kosbare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vrede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Alomteenwoordig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troos</a:t>
            </a:r>
            <a:r>
              <a:rPr lang="en-US" sz="2000" b="1" dirty="0" smtClean="0">
                <a:solidFill>
                  <a:schemeClr val="tx1"/>
                </a:solidFill>
              </a:rPr>
              <a:t> en </a:t>
            </a:r>
            <a:r>
              <a:rPr lang="en-US" sz="2000" b="1" dirty="0" err="1" smtClean="0">
                <a:solidFill>
                  <a:schemeClr val="tx1"/>
                </a:solidFill>
              </a:rPr>
              <a:t>te</a:t>
            </a:r>
            <a:r>
              <a:rPr lang="en-US" sz="2000" b="1" dirty="0" smtClean="0">
                <a:solidFill>
                  <a:schemeClr val="tx1"/>
                </a:solidFill>
              </a:rPr>
              <a:t> lei,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Krag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vir</a:t>
            </a:r>
            <a:r>
              <a:rPr lang="en-US" sz="2000" b="1" dirty="0" smtClean="0">
                <a:solidFill>
                  <a:schemeClr val="tx1"/>
                </a:solidFill>
              </a:rPr>
              <a:t> die </a:t>
            </a:r>
            <a:r>
              <a:rPr lang="en-US" sz="2000" b="1" dirty="0" err="1" smtClean="0">
                <a:solidFill>
                  <a:schemeClr val="tx1"/>
                </a:solidFill>
              </a:rPr>
              <a:t>hede</a:t>
            </a:r>
            <a:r>
              <a:rPr lang="en-US" sz="2000" b="1" dirty="0" smtClean="0">
                <a:solidFill>
                  <a:schemeClr val="tx1"/>
                </a:solidFill>
              </a:rPr>
              <a:t> en hoop </a:t>
            </a:r>
            <a:r>
              <a:rPr lang="en-US" sz="2000" b="1" dirty="0" err="1" smtClean="0">
                <a:solidFill>
                  <a:schemeClr val="tx1"/>
                </a:solidFill>
              </a:rPr>
              <a:t>vir</a:t>
            </a:r>
            <a:r>
              <a:rPr lang="en-US" sz="2000" b="1" dirty="0" smtClean="0">
                <a:solidFill>
                  <a:schemeClr val="tx1"/>
                </a:solidFill>
              </a:rPr>
              <a:t> die </a:t>
            </a:r>
            <a:r>
              <a:rPr lang="en-US" sz="2000" b="1" dirty="0" err="1" smtClean="0">
                <a:solidFill>
                  <a:schemeClr val="tx1"/>
                </a:solidFill>
              </a:rPr>
              <a:t>toekoms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Heer</a:t>
            </a:r>
            <a:r>
              <a:rPr lang="en-US" sz="2000" b="1" dirty="0" smtClean="0">
                <a:solidFill>
                  <a:schemeClr val="tx1"/>
                </a:solidFill>
              </a:rPr>
              <a:t>, u </a:t>
            </a:r>
            <a:r>
              <a:rPr lang="en-US" sz="2000" b="1" dirty="0" err="1" smtClean="0">
                <a:solidFill>
                  <a:schemeClr val="tx1"/>
                </a:solidFill>
              </a:rPr>
              <a:t>bestiering</a:t>
            </a:r>
            <a:r>
              <a:rPr lang="en-US" sz="2000" b="1" dirty="0" smtClean="0">
                <a:solidFill>
                  <a:schemeClr val="tx1"/>
                </a:solidFill>
              </a:rPr>
              <a:t> is </a:t>
            </a:r>
            <a:r>
              <a:rPr lang="en-US" sz="2000" b="1" dirty="0" err="1" smtClean="0">
                <a:solidFill>
                  <a:schemeClr val="tx1"/>
                </a:solidFill>
              </a:rPr>
              <a:t>se</a:t>
            </a:r>
            <a:r>
              <a:rPr lang="en-US" sz="2000" b="1" dirty="0" err="1" smtClean="0">
                <a:solidFill>
                  <a:schemeClr val="tx1"/>
                </a:solidFill>
              </a:rPr>
              <a:t>ë</a:t>
            </a:r>
            <a:r>
              <a:rPr lang="en-US" sz="2000" b="1" dirty="0" err="1" smtClean="0">
                <a:solidFill>
                  <a:schemeClr val="tx1"/>
                </a:solidFill>
              </a:rPr>
              <a:t>ning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vir</a:t>
            </a:r>
            <a:r>
              <a:rPr lang="en-US" sz="2000" b="1" dirty="0" smtClean="0">
                <a:solidFill>
                  <a:schemeClr val="tx1"/>
                </a:solidFill>
              </a:rPr>
              <a:t> my.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Groot u getrouheid, Heer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Groot u getrouheid, Heer AFRIKAANS</dc:title>
  <dc:creator>FRONT</dc:creator>
  <cp:lastModifiedBy>admin</cp:lastModifiedBy>
  <cp:revision>21</cp:revision>
  <dcterms:created xsi:type="dcterms:W3CDTF">2025-08-16T01:05:03Z</dcterms:created>
  <dcterms:modified xsi:type="dcterms:W3CDTF">2026-04-18T22:53:19Z</dcterms:modified>
</cp:coreProperties>
</file>