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1B5B0-9AAD-48A1-A792-A7B648B43638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E95123-4F6F-42B3-BBB2-9E237FED370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God Is Love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d is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4678" y="285728"/>
            <a:ext cx="2714644" cy="5000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God is love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9572692" cy="4214842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Come, let us all unite to sing: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God is love!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Let </a:t>
            </a:r>
            <a:r>
              <a:rPr lang="en-US" sz="1700" b="1" dirty="0" err="1" smtClean="0">
                <a:solidFill>
                  <a:schemeClr val="tx1"/>
                </a:solidFill>
              </a:rPr>
              <a:t>heav’n</a:t>
            </a:r>
            <a:r>
              <a:rPr lang="en-US" sz="1700" b="1" dirty="0" smtClean="0">
                <a:solidFill>
                  <a:schemeClr val="tx1"/>
                </a:solidFill>
              </a:rPr>
              <a:t> and earth their praises bring,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God is love!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Let every soul from sin awake,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Each in his heart sweet music make,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And sing with us for Jesus’ sake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For God is love!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Chorus: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God is love! God is love!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Come let us all unite to sing that God is love.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O tell to earth’s remotest bound,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God is love!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In Christ we have redemption found,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God is love!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His blood has washed our sins away,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His Spirit turned our night to day,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And now we can rejoice to say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That God is love!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How happy is our portion here,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God is love!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His promises our spirits cheer,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God is love!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is our sun and shield by day,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Our help, our hope, our strength and stay;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He will be with us all the way;</a:t>
            </a: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Our God is love!</a:t>
            </a:r>
          </a:p>
          <a:p>
            <a:pPr algn="l"/>
            <a:endParaRPr lang="en-US" sz="17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180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God is love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Come, let us all unite to sing </dc:title>
  <dc:creator>mary</dc:creator>
  <cp:lastModifiedBy>admin</cp:lastModifiedBy>
  <cp:revision>10</cp:revision>
  <dcterms:created xsi:type="dcterms:W3CDTF">2023-10-05T19:38:38Z</dcterms:created>
  <dcterms:modified xsi:type="dcterms:W3CDTF">2026-04-08T16:07:08Z</dcterms:modified>
</cp:coreProperties>
</file>