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BCEB9-D511-4257-99E8-60838106A435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43316-66A8-4D7D-B55C-58199A1B16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Love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łoście radośnie wszyscy wra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5532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Głoście</a:t>
            </a:r>
            <a:r>
              <a:rPr lang="en-US" b="1" dirty="0" smtClean="0"/>
              <a:t> </a:t>
            </a:r>
            <a:r>
              <a:rPr lang="en-US" b="1" dirty="0" err="1" smtClean="0"/>
              <a:t>radośnie</a:t>
            </a:r>
            <a:r>
              <a:rPr lang="en-US" b="1" dirty="0" smtClean="0"/>
              <a:t> </a:t>
            </a:r>
            <a:r>
              <a:rPr lang="en-US" b="1" dirty="0" err="1" smtClean="0"/>
              <a:t>wszyscy</a:t>
            </a:r>
            <a:r>
              <a:rPr lang="en-US" b="1" dirty="0" smtClean="0"/>
              <a:t> </a:t>
            </a:r>
            <a:r>
              <a:rPr lang="en-US" b="1" dirty="0" err="1" smtClean="0"/>
              <a:t>wraz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143000"/>
            <a:ext cx="8763000" cy="3962400"/>
          </a:xfrm>
        </p:spPr>
        <p:txBody>
          <a:bodyPr numCol="2">
            <a:noAutofit/>
          </a:bodyPr>
          <a:lstStyle/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Głośmy </a:t>
            </a:r>
            <a:r>
              <a:rPr lang="pl-PL" sz="1700" b="1" dirty="0" smtClean="0">
                <a:solidFill>
                  <a:schemeClr val="tx1"/>
                </a:solidFill>
              </a:rPr>
              <a:t>radośnie wszyscy wraz</a:t>
            </a:r>
            <a:r>
              <a:rPr lang="pl-PL" sz="1700" b="1" dirty="0" smtClean="0">
                <a:solidFill>
                  <a:schemeClr val="tx1"/>
                </a:solidFill>
              </a:rPr>
              <a:t>: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Bóg </a:t>
            </a:r>
            <a:r>
              <a:rPr lang="pl-PL" sz="1700" b="1" dirty="0" smtClean="0">
                <a:solidFill>
                  <a:schemeClr val="tx1"/>
                </a:solidFill>
              </a:rPr>
              <a:t>kocha nas!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Trwa jeszcze Bożej łaski czas</a:t>
            </a:r>
            <a:r>
              <a:rPr lang="pl-PL" sz="1700" b="1" dirty="0" smtClean="0">
                <a:solidFill>
                  <a:schemeClr val="tx1"/>
                </a:solidFill>
              </a:rPr>
              <a:t>,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Bóg </a:t>
            </a:r>
            <a:r>
              <a:rPr lang="pl-PL" sz="1700" b="1" dirty="0" smtClean="0">
                <a:solidFill>
                  <a:schemeClr val="tx1"/>
                </a:solidFill>
              </a:rPr>
              <a:t>kocha nas!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O, rzućcie, grzeszni</a:t>
            </a:r>
            <a:r>
              <a:rPr lang="pl-PL" sz="1700" b="1" dirty="0" smtClean="0">
                <a:solidFill>
                  <a:schemeClr val="tx1"/>
                </a:solidFill>
              </a:rPr>
              <a:t>,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pl-PL" sz="1700" b="1" dirty="0" smtClean="0">
                <a:solidFill>
                  <a:schemeClr val="tx1"/>
                </a:solidFill>
              </a:rPr>
              <a:t>rzućcie </a:t>
            </a:r>
            <a:r>
              <a:rPr lang="pl-PL" sz="1700" b="1" dirty="0" smtClean="0">
                <a:solidFill>
                  <a:schemeClr val="tx1"/>
                </a:solidFill>
              </a:rPr>
              <a:t>sny,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Minąć zbawienie mogłoby!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Już dzienna zorza spędza mgły.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Bóg kocha nas!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pl-PL" sz="17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700" b="1" dirty="0" smtClean="0">
                <a:solidFill>
                  <a:srgbClr val="FF0000"/>
                </a:solidFill>
              </a:rPr>
              <a:t>Refren</a:t>
            </a:r>
          </a:p>
          <a:p>
            <a:pPr algn="l"/>
            <a:r>
              <a:rPr lang="pl-PL" sz="1700" b="1" dirty="0" smtClean="0">
                <a:solidFill>
                  <a:srgbClr val="FF0000"/>
                </a:solidFill>
              </a:rPr>
              <a:t>Bóg </a:t>
            </a:r>
            <a:r>
              <a:rPr lang="pl-PL" sz="1700" b="1" dirty="0" smtClean="0">
                <a:solidFill>
                  <a:srgbClr val="FF0000"/>
                </a:solidFill>
              </a:rPr>
              <a:t>kocha nas! Bóg kocha nas! </a:t>
            </a:r>
          </a:p>
          <a:p>
            <a:pPr algn="l"/>
            <a:r>
              <a:rPr lang="pl-PL" sz="1700" b="1" dirty="0" smtClean="0">
                <a:solidFill>
                  <a:srgbClr val="FF0000"/>
                </a:solidFill>
              </a:rPr>
              <a:t>Głośmy </a:t>
            </a:r>
            <a:r>
              <a:rPr lang="pl-PL" sz="1700" b="1" dirty="0" smtClean="0">
                <a:solidFill>
                  <a:srgbClr val="FF0000"/>
                </a:solidFill>
              </a:rPr>
              <a:t>radośnie wszyscy wraz:</a:t>
            </a:r>
          </a:p>
          <a:p>
            <a:pPr algn="l"/>
            <a:r>
              <a:rPr lang="pl-PL" sz="1700" b="1" dirty="0" smtClean="0">
                <a:solidFill>
                  <a:srgbClr val="FF0000"/>
                </a:solidFill>
              </a:rPr>
              <a:t>Bóg kocha nas</a:t>
            </a:r>
            <a:r>
              <a:rPr lang="pl-PL" sz="1700" b="1" dirty="0" smtClean="0">
                <a:solidFill>
                  <a:srgbClr val="FF0000"/>
                </a:solidFill>
              </a:rPr>
              <a:t>!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pl-PL" sz="1700" b="1" dirty="0" smtClean="0">
              <a:solidFill>
                <a:schemeClr val="tx1"/>
              </a:solidFill>
            </a:endParaRPr>
          </a:p>
          <a:p>
            <a:pPr algn="l"/>
            <a:endParaRPr lang="pl-PL" sz="17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Głośmy </a:t>
            </a:r>
            <a:r>
              <a:rPr lang="pl-PL" sz="1700" b="1" dirty="0" smtClean="0">
                <a:solidFill>
                  <a:schemeClr val="tx1"/>
                </a:solidFill>
              </a:rPr>
              <a:t>grzesznikom wszystkich stron</a:t>
            </a:r>
            <a:r>
              <a:rPr lang="pl-PL" sz="1700" b="1" dirty="0" smtClean="0">
                <a:solidFill>
                  <a:schemeClr val="tx1"/>
                </a:solidFill>
              </a:rPr>
              <a:t>: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Bóg </a:t>
            </a:r>
            <a:r>
              <a:rPr lang="pl-PL" sz="1700" b="1" dirty="0" smtClean="0">
                <a:solidFill>
                  <a:schemeClr val="tx1"/>
                </a:solidFill>
              </a:rPr>
              <a:t>kocha nas!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Jezus opuścił niebios tron</a:t>
            </a:r>
            <a:r>
              <a:rPr lang="pl-PL" sz="1700" b="1" dirty="0" smtClean="0">
                <a:solidFill>
                  <a:schemeClr val="tx1"/>
                </a:solidFill>
              </a:rPr>
              <a:t>,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Bóg </a:t>
            </a:r>
            <a:r>
              <a:rPr lang="pl-PL" sz="1700" b="1" dirty="0" smtClean="0">
                <a:solidFill>
                  <a:schemeClr val="tx1"/>
                </a:solidFill>
              </a:rPr>
              <a:t>kocha nas!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Patrzcie, Zbawiciel idzie już,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Zbliża się w blasku jasnych zórz!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W Nim odkupienie naszych dusz.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Bóg kocha nas!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Pójdźcie</a:t>
            </a:r>
            <a:r>
              <a:rPr lang="pl-PL" sz="1700" b="1" dirty="0" smtClean="0">
                <a:solidFill>
                  <a:schemeClr val="tx1"/>
                </a:solidFill>
              </a:rPr>
              <a:t>, wy wierni, z wszystkich stron</a:t>
            </a:r>
            <a:r>
              <a:rPr lang="pl-PL" sz="1700" b="1" dirty="0" smtClean="0">
                <a:solidFill>
                  <a:schemeClr val="tx1"/>
                </a:solidFill>
              </a:rPr>
              <a:t>,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Bóg </a:t>
            </a:r>
            <a:r>
              <a:rPr lang="pl-PL" sz="1700" b="1" dirty="0" smtClean="0">
                <a:solidFill>
                  <a:schemeClr val="tx1"/>
                </a:solidFill>
              </a:rPr>
              <a:t>kocha nas!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Wierny i dobrotliwy </a:t>
            </a:r>
            <a:r>
              <a:rPr lang="pl-PL" sz="1700" b="1" dirty="0" smtClean="0">
                <a:solidFill>
                  <a:schemeClr val="tx1"/>
                </a:solidFill>
              </a:rPr>
              <a:t>On,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Bóg </a:t>
            </a:r>
            <a:r>
              <a:rPr lang="pl-PL" sz="1700" b="1" dirty="0" smtClean="0">
                <a:solidFill>
                  <a:schemeClr val="tx1"/>
                </a:solidFill>
              </a:rPr>
              <a:t>kocha nas!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On jest słoneczną tarczą Swych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Ufność, nadzieję wlewa w mdłych;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W cięzkich pokusach krzepi ich.</a:t>
            </a:r>
          </a:p>
          <a:p>
            <a:pPr algn="l"/>
            <a:r>
              <a:rPr lang="pl-PL" sz="1700" b="1" dirty="0" smtClean="0">
                <a:solidFill>
                  <a:schemeClr val="tx1"/>
                </a:solidFill>
              </a:rPr>
              <a:t>Bóg kocha nas</a:t>
            </a:r>
            <a:r>
              <a:rPr lang="pl-PL" sz="1700" b="1" dirty="0" smtClean="0">
                <a:solidFill>
                  <a:schemeClr val="tx1"/>
                </a:solidFill>
              </a:rPr>
              <a:t>!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149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Głoście radośnie wszyscy wraz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Głoście radośnie wszyscy wraz POLISH</dc:title>
  <dc:creator>admin</dc:creator>
  <cp:lastModifiedBy>admin</cp:lastModifiedBy>
  <cp:revision>6</cp:revision>
  <dcterms:created xsi:type="dcterms:W3CDTF">2026-04-08T03:38:26Z</dcterms:created>
  <dcterms:modified xsi:type="dcterms:W3CDTF">2026-04-08T16:23:07Z</dcterms:modified>
</cp:coreProperties>
</file>