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C31C2-7B74-4D85-AF96-20E91C0FB127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D237-69D5-44E3-BE22-7864E94097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giyahan Ko's Kanun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1"/>
            <a:ext cx="5486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Gigiyahan</a:t>
            </a:r>
            <a:r>
              <a:rPr lang="en-US" b="1" dirty="0" smtClean="0"/>
              <a:t> </a:t>
            </a:r>
            <a:r>
              <a:rPr lang="en-US" b="1" dirty="0" err="1" smtClean="0"/>
              <a:t>Ko's</a:t>
            </a:r>
            <a:r>
              <a:rPr lang="en-US" b="1" dirty="0" smtClean="0"/>
              <a:t> </a:t>
            </a:r>
            <a:r>
              <a:rPr lang="en-US" b="1" dirty="0" err="1" smtClean="0"/>
              <a:t>Kanunay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4724400" cy="4191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Gigiyahan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kanunay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Manluluwas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Unsa</a:t>
            </a:r>
            <a:r>
              <a:rPr lang="en-US" sz="1600" b="1" dirty="0" smtClean="0">
                <a:solidFill>
                  <a:schemeClr val="tx1"/>
                </a:solidFill>
              </a:rPr>
              <a:t> pay </a:t>
            </a:r>
            <a:r>
              <a:rPr lang="en-US" sz="1600" b="1" dirty="0" err="1" smtClean="0">
                <a:solidFill>
                  <a:schemeClr val="tx1"/>
                </a:solidFill>
              </a:rPr>
              <a:t>nakulang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mangayo’s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Ginoo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Kahupay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kalinawan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nagpuyo’s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pagtoo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N’ya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Kay </a:t>
            </a:r>
            <a:r>
              <a:rPr lang="en-US" sz="1600" b="1" dirty="0" err="1" smtClean="0">
                <a:solidFill>
                  <a:schemeClr val="tx1"/>
                </a:solidFill>
              </a:rPr>
              <a:t>nasayod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buhat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N’ya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maayo</a:t>
            </a:r>
            <a:r>
              <a:rPr lang="en-US" sz="1600" b="1" dirty="0" smtClean="0">
                <a:solidFill>
                  <a:schemeClr val="tx1"/>
                </a:solidFill>
              </a:rPr>
              <a:t> pa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Kay </a:t>
            </a:r>
            <a:r>
              <a:rPr lang="en-US" sz="1600" b="1" dirty="0" err="1" smtClean="0">
                <a:solidFill>
                  <a:schemeClr val="tx1"/>
                </a:solidFill>
              </a:rPr>
              <a:t>nasayod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buhat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N’ya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maayo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pa.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Gigiyahan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kanunay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Manluluwas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Nagpakusog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S’ya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diha’s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pagsulayng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lakang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mapandol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giuhaw’ng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tubod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kalipay’ng</a:t>
            </a:r>
            <a:r>
              <a:rPr lang="en-US" sz="1600" b="1" dirty="0" smtClean="0">
                <a:solidFill>
                  <a:schemeClr val="tx1"/>
                </a:solidFill>
              </a:rPr>
              <a:t> nag-</a:t>
            </a:r>
            <a:r>
              <a:rPr lang="en-US" sz="1600" b="1" dirty="0" err="1" smtClean="0">
                <a:solidFill>
                  <a:schemeClr val="tx1"/>
                </a:solidFill>
              </a:rPr>
              <a:t>awas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gikan’s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tubod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kalipay’ng</a:t>
            </a:r>
            <a:r>
              <a:rPr lang="en-US" sz="1600" b="1" dirty="0" smtClean="0">
                <a:solidFill>
                  <a:schemeClr val="tx1"/>
                </a:solidFill>
              </a:rPr>
              <a:t> nag-</a:t>
            </a:r>
            <a:r>
              <a:rPr lang="en-US" sz="1600" b="1" dirty="0" err="1" smtClean="0">
                <a:solidFill>
                  <a:schemeClr val="tx1"/>
                </a:solidFill>
              </a:rPr>
              <a:t>awas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gikan’s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bato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Gigiyahan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kanunay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Manluluwas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Aduna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pahulayan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balay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Ginoo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mobiya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molupad’s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himaya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Magkanta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kahangtoran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Gigiyahan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Magkanta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kahangtoran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Gigiyahan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112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Gigiyahan Ko's Kanunay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Gigiyahan Ko's Kanunay  cebuano</dc:title>
  <dc:creator>FRONT</dc:creator>
  <cp:lastModifiedBy>admin</cp:lastModifiedBy>
  <cp:revision>10</cp:revision>
  <dcterms:created xsi:type="dcterms:W3CDTF">2024-10-29T00:18:14Z</dcterms:created>
  <dcterms:modified xsi:type="dcterms:W3CDTF">2026-04-28T20:00:04Z</dcterms:modified>
</cp:coreProperties>
</file>