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17F0C-D635-48C2-A55A-11502E7A017B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93F60-192E-4CAC-96D8-10D9429FFF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ndou-se a luta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599"/>
            <a:ext cx="5486400" cy="53340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Findou-se a luta de </a:t>
            </a:r>
            <a:r>
              <a:rPr lang="pt-BR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90600"/>
            <a:ext cx="3581400" cy="403860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Findou-se a luta de Jesus.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O Salvador venceu na cruz,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neste mundo raia a luz.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Aleluia.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Vencida a morte e seu horror,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subiu à glória o Redentor.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Cantai louvores ao Senhor.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Aleluia.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Com majestade sem igual,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firmou o reino divinal.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Cantai um hino triunfal.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Aleluia.</a:t>
            </a:r>
            <a:endParaRPr lang="pt-B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63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Findou-se a luta de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Findou-se a luta de Jesus! portuguse</dc:title>
  <dc:creator>admin</dc:creator>
  <cp:lastModifiedBy>admin</cp:lastModifiedBy>
  <cp:revision>6</cp:revision>
  <dcterms:created xsi:type="dcterms:W3CDTF">2026-03-31T00:42:00Z</dcterms:created>
  <dcterms:modified xsi:type="dcterms:W3CDTF">2026-04-07T19:20:28Z</dcterms:modified>
</cp:coreProperties>
</file>