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ADE36-1E5A-4E35-8D61-437C25DEA79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D19D-8953-4BBC-8BCB-8922244E2E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(Samuel Medley)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sei que vive o Redentor(Samuel Medle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399"/>
            <a:ext cx="8534400" cy="533401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Eu sei que vive o Redentor</a:t>
            </a:r>
            <a:r>
              <a:rPr lang="en-US" sz="4000" b="1" dirty="0" smtClean="0"/>
              <a:t>(Samuel Medley)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991600" cy="3048000"/>
          </a:xfrm>
        </p:spPr>
        <p:txBody>
          <a:bodyPr numCol="2">
            <a:normAutofit fontScale="92500" lnSpcReduction="20000"/>
          </a:bodyPr>
          <a:lstStyle/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Eu sei que vive o </a:t>
            </a:r>
            <a:r>
              <a:rPr lang="pt-BR" sz="2000" b="1" dirty="0" smtClean="0">
                <a:solidFill>
                  <a:schemeClr val="tx1"/>
                </a:solidFill>
              </a:rPr>
              <a:t>Redentor,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estou securo em meu Senhor.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Pra sua gloria nos remiu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para sempre ressurcic.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Ao mundo veio dar amor,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Amor supremo do Senhor.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Dos altos ceus nos guarda com poder,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Vem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Senhor, nos proteger.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O, vem,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Senhor, </a:t>
            </a:r>
            <a:r>
              <a:rPr lang="pt-BR" sz="2000" b="1" dirty="0" smtClean="0">
                <a:solidFill>
                  <a:schemeClr val="tx1"/>
                </a:solidFill>
              </a:rPr>
              <a:t> nos confortar.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O, vem,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</a:rPr>
              <a:t>Senhor,  nos consolar,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As nossas almas fortalecer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Com  teu poder, com teu querer.</a:t>
            </a: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endParaRPr lang="pt-BR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O, Alleluas! Glorias  dal!</a:t>
            </a: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Ao  Salvador vide adora!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sua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gloria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nos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renu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/>
                </a:solidFill>
              </a:rPr>
              <a:t>E para sempre ressurcic</a:t>
            </a:r>
            <a:r>
              <a:rPr lang="pt-BR" sz="2000" b="1" dirty="0" smtClean="0">
                <a:solidFill>
                  <a:schemeClr val="tx1"/>
                </a:solidFill>
              </a:rPr>
              <a:t>.</a:t>
            </a:r>
            <a:endParaRPr lang="pt-BR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110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sei que vive o Redentor(Samuel Medley)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Sei Que o Meu Redentor Vive Portuguse</dc:title>
  <dc:creator>FRONT</dc:creator>
  <cp:lastModifiedBy>admin</cp:lastModifiedBy>
  <cp:revision>20</cp:revision>
  <dcterms:created xsi:type="dcterms:W3CDTF">2024-03-18T22:35:25Z</dcterms:created>
  <dcterms:modified xsi:type="dcterms:W3CDTF">2026-04-06T21:41:24Z</dcterms:modified>
</cp:coreProperties>
</file>