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255E3-7C3D-491D-80B2-01CCE45B1EA6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8CF62-D9F5-4650-9B78-48056C25D7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óż to będzie za dzie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Cóż to będzie za </a:t>
            </a:r>
            <a:r>
              <a:rPr lang="pl-PL" b="1" dirty="0" smtClean="0"/>
              <a:t>dzień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839200" cy="5410200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Już nadchodzi ten dzień,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 którym Pan objawi się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nie będzie już chmur,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Łzy przestaną w oczach lśnić,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Pokój zapanuje znów.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Hen, na złotym brzegu tam,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Jakiż dzień, wspaniały dzień da mi Pan!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Cóż to będzie za dzień,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 którym ujrzę Króla chwał,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Gdy popatrzę w cudną twarz Jezusa,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Który zbawił mnie.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Wtedy On mi poda dłoń,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By zabrać mnie na drugi brzeg!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Jakiż dzień, wspaniały dzień da mi Bóg!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Zniknie </a:t>
            </a:r>
            <a:r>
              <a:rPr lang="pl-PL" sz="1800" b="1" dirty="0" smtClean="0">
                <a:solidFill>
                  <a:schemeClr val="tx1"/>
                </a:solidFill>
              </a:rPr>
              <a:t>wnet smutek mój…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na zawsze będę z Tym,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Który za mnie życie dał.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Jakiż dzień, wspaniały dzień da mi Bóg!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Niech ta pieśń rozpromieni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Twoje serce nadzieją –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Pan naprawdę jest blisko</a:t>
            </a:r>
            <a:r>
              <a:rPr lang="pl-PL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Cóż to będzie za dzień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Cóż to będzie za dzień polish</dc:title>
  <dc:creator>admin</dc:creator>
  <cp:lastModifiedBy>admin</cp:lastModifiedBy>
  <cp:revision>15</cp:revision>
  <dcterms:created xsi:type="dcterms:W3CDTF">2026-04-23T14:43:03Z</dcterms:created>
  <dcterms:modified xsi:type="dcterms:W3CDTF">2026-04-24T15:06:45Z</dcterms:modified>
</cp:coreProperties>
</file>