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E512C-B83A-411F-AA0E-982D14BF668D}" type="datetimeFigureOut">
              <a:rPr lang="en-US" smtClean="0"/>
              <a:pPr/>
              <a:t>4/24/2026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35EF5-FA8B-4AF8-8538-691149D590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teptam marea z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Asteptam marea </a:t>
            </a:r>
            <a:r>
              <a:rPr lang="it-IT" b="1" dirty="0" smtClean="0"/>
              <a:t>zi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609600"/>
            <a:ext cx="5257800" cy="3962400"/>
          </a:xfrm>
        </p:spPr>
        <p:txBody>
          <a:bodyPr>
            <a:noAutofit/>
          </a:bodyPr>
          <a:lstStyle/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1. 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vi-VN" sz="1700" b="1" dirty="0" smtClean="0">
                <a:solidFill>
                  <a:schemeClr val="tx1"/>
                </a:solidFill>
              </a:rPr>
              <a:t>Așteptăm </a:t>
            </a:r>
            <a:r>
              <a:rPr lang="vi-VN" sz="1700" b="1" dirty="0" smtClean="0">
                <a:solidFill>
                  <a:schemeClr val="tx1"/>
                </a:solidFill>
              </a:rPr>
              <a:t>marea zi când Isus va reveni,</a:t>
            </a: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Să ajungem acas’ doar puțin a mai rămas,</a:t>
            </a: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Să-ntâlnim pe cei plecați, dintre noi surori și frați,</a:t>
            </a: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O, ce zi minunată va fi!</a:t>
            </a:r>
          </a:p>
          <a:p>
            <a:pPr algn="l"/>
            <a:endParaRPr lang="vi-VN" sz="17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700" b="1" dirty="0" smtClean="0">
                <a:solidFill>
                  <a:srgbClr val="FF0000"/>
                </a:solidFill>
              </a:rPr>
              <a:t>Ref: </a:t>
            </a:r>
          </a:p>
          <a:p>
            <a:pPr algn="l"/>
            <a:r>
              <a:rPr lang="vi-VN" sz="1700" b="1" dirty="0" smtClean="0">
                <a:solidFill>
                  <a:srgbClr val="FF0000"/>
                </a:solidFill>
              </a:rPr>
              <a:t>O, ce zi de bucurii cu sclipiri de veșnicii</a:t>
            </a:r>
          </a:p>
          <a:p>
            <a:pPr algn="l"/>
            <a:r>
              <a:rPr lang="vi-VN" sz="1700" b="1" dirty="0" smtClean="0">
                <a:solidFill>
                  <a:srgbClr val="FF0000"/>
                </a:solidFill>
              </a:rPr>
              <a:t>Cu Isus Cel minunat, care ne-a răscumpărat,</a:t>
            </a:r>
          </a:p>
          <a:p>
            <a:pPr algn="l"/>
            <a:r>
              <a:rPr lang="vi-VN" sz="1700" b="1" dirty="0" smtClean="0">
                <a:solidFill>
                  <a:srgbClr val="FF0000"/>
                </a:solidFill>
              </a:rPr>
              <a:t>Împreună printre sori, vom zbura biruitori,</a:t>
            </a:r>
          </a:p>
          <a:p>
            <a:pPr algn="l"/>
            <a:r>
              <a:rPr lang="vi-VN" sz="1700" b="1" dirty="0" smtClean="0">
                <a:solidFill>
                  <a:srgbClr val="FF0000"/>
                </a:solidFill>
              </a:rPr>
              <a:t>O, ce zi, scumpă zi vom trăi! </a:t>
            </a:r>
          </a:p>
          <a:p>
            <a:pPr algn="l"/>
            <a:endParaRPr lang="vi-VN" sz="17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2. 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vi-VN" sz="1700" b="1" dirty="0" smtClean="0">
                <a:solidFill>
                  <a:schemeClr val="tx1"/>
                </a:solidFill>
              </a:rPr>
              <a:t>În </a:t>
            </a:r>
            <a:r>
              <a:rPr lang="vi-VN" sz="1700" b="1" dirty="0" smtClean="0">
                <a:solidFill>
                  <a:schemeClr val="tx1"/>
                </a:solidFill>
              </a:rPr>
              <a:t>curând vom zări început de veșnicii,</a:t>
            </a: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Cu Isus Cel minunat, care ne-a răscumpărat</a:t>
            </a: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Împreună printre sori, vom zbura biruitori</a:t>
            </a: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O, ce zi minunată va fi!</a:t>
            </a:r>
          </a:p>
          <a:p>
            <a:pPr algn="l"/>
            <a:endParaRPr lang="vi-VN" sz="17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3. </a:t>
            </a:r>
            <a:r>
              <a:rPr lang="en-US" sz="1700" b="1" dirty="0" smtClean="0">
                <a:solidFill>
                  <a:schemeClr val="tx1"/>
                </a:solidFill>
              </a:rPr>
              <a:t> </a:t>
            </a:r>
            <a:r>
              <a:rPr lang="vi-VN" sz="1700" b="1" dirty="0" smtClean="0">
                <a:solidFill>
                  <a:schemeClr val="tx1"/>
                </a:solidFill>
              </a:rPr>
              <a:t>Așteptăm </a:t>
            </a:r>
            <a:r>
              <a:rPr lang="vi-VN" sz="1700" b="1" dirty="0" smtClean="0">
                <a:solidFill>
                  <a:schemeClr val="tx1"/>
                </a:solidFill>
              </a:rPr>
              <a:t>marea zi, când răsplata vom primi,</a:t>
            </a: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Poposind chiar pe mal, lângă marea de cristal,</a:t>
            </a: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Peste aur să umblăm, osanale să-I cântăm,</a:t>
            </a:r>
          </a:p>
          <a:p>
            <a:pPr algn="l"/>
            <a:r>
              <a:rPr lang="vi-VN" sz="1700" b="1" dirty="0" smtClean="0">
                <a:solidFill>
                  <a:schemeClr val="tx1"/>
                </a:solidFill>
              </a:rPr>
              <a:t>O, ce zi minunată va fi</a:t>
            </a:r>
            <a:r>
              <a:rPr lang="vi-VN" sz="1700" b="1" dirty="0" smtClean="0">
                <a:solidFill>
                  <a:schemeClr val="tx1"/>
                </a:solidFill>
              </a:rPr>
              <a:t>!</a:t>
            </a:r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152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Asteptam marea zi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Asteptam marea zi romania</dc:title>
  <dc:creator>admin</dc:creator>
  <cp:lastModifiedBy>admin</cp:lastModifiedBy>
  <cp:revision>9</cp:revision>
  <dcterms:created xsi:type="dcterms:W3CDTF">2026-04-23T14:46:41Z</dcterms:created>
  <dcterms:modified xsi:type="dcterms:W3CDTF">2026-04-24T14:55:18Z</dcterms:modified>
</cp:coreProperties>
</file>