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A186-E8A2-43C9-8711-22CB31E4286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6F22-D477-4B53-AC0C-E6FB82C52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A186-E8A2-43C9-8711-22CB31E4286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6F22-D477-4B53-AC0C-E6FB82C52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A186-E8A2-43C9-8711-22CB31E4286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6F22-D477-4B53-AC0C-E6FB82C52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A186-E8A2-43C9-8711-22CB31E4286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6F22-D477-4B53-AC0C-E6FB82C52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A186-E8A2-43C9-8711-22CB31E4286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6F22-D477-4B53-AC0C-E6FB82C52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A186-E8A2-43C9-8711-22CB31E4286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6F22-D477-4B53-AC0C-E6FB82C52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A186-E8A2-43C9-8711-22CB31E4286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6F22-D477-4B53-AC0C-E6FB82C52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A186-E8A2-43C9-8711-22CB31E4286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6F22-D477-4B53-AC0C-E6FB82C52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A186-E8A2-43C9-8711-22CB31E4286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6F22-D477-4B53-AC0C-E6FB82C52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A186-E8A2-43C9-8711-22CB31E4286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6F22-D477-4B53-AC0C-E6FB82C52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A186-E8A2-43C9-8711-22CB31E4286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6F22-D477-4B53-AC0C-E6FB82C527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CA186-E8A2-43C9-8711-22CB31E4286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26F22-D477-4B53-AC0C-E6FB82C5279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the Name of Jesus with You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ini Jina La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52400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Amini</a:t>
            </a:r>
            <a:r>
              <a:rPr lang="en-US" b="1" dirty="0"/>
              <a:t> </a:t>
            </a:r>
            <a:r>
              <a:rPr lang="en-US" b="1" dirty="0" err="1"/>
              <a:t>Jina</a:t>
            </a:r>
            <a:r>
              <a:rPr lang="en-US" b="1" dirty="0"/>
              <a:t> La </a:t>
            </a:r>
            <a:r>
              <a:rPr lang="en-US" b="1" dirty="0" err="1" smtClean="0"/>
              <a:t>Yesu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19200"/>
            <a:ext cx="5562600" cy="3810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Amini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Jina</a:t>
            </a:r>
            <a:r>
              <a:rPr lang="en-US" sz="2000" b="1" dirty="0" smtClean="0">
                <a:solidFill>
                  <a:schemeClr val="tx1"/>
                </a:solidFill>
              </a:rPr>
              <a:t> La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wewe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upoteaye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Utafurahishiwa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nalo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liamini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kweli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Jina</a:t>
            </a:r>
            <a:r>
              <a:rPr lang="en-US" sz="2000" b="1" dirty="0" smtClean="0">
                <a:solidFill>
                  <a:srgbClr val="FF0000"/>
                </a:solidFill>
              </a:rPr>
              <a:t> la </a:t>
            </a:r>
            <a:r>
              <a:rPr lang="en-US" sz="2000" b="1" dirty="0" err="1" smtClean="0">
                <a:solidFill>
                  <a:srgbClr val="FF0000"/>
                </a:solidFill>
              </a:rPr>
              <a:t>Mwokozi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furaha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mbimguni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Jina</a:t>
            </a:r>
            <a:r>
              <a:rPr lang="en-US" sz="2000" b="1" dirty="0" smtClean="0">
                <a:solidFill>
                  <a:srgbClr val="FF0000"/>
                </a:solidFill>
              </a:rPr>
              <a:t> la </a:t>
            </a:r>
            <a:r>
              <a:rPr lang="en-US" sz="2000" b="1" dirty="0" err="1" smtClean="0">
                <a:solidFill>
                  <a:srgbClr val="FF0000"/>
                </a:solidFill>
              </a:rPr>
              <a:t>Mwokozi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tumaini</a:t>
            </a:r>
            <a:r>
              <a:rPr lang="en-US" sz="2000" b="1" dirty="0" smtClean="0">
                <a:solidFill>
                  <a:srgbClr val="FF0000"/>
                </a:solidFill>
              </a:rPr>
              <a:t> la </a:t>
            </a:r>
            <a:r>
              <a:rPr lang="en-US" sz="2000" b="1" dirty="0" err="1" smtClean="0">
                <a:solidFill>
                  <a:srgbClr val="FF0000"/>
                </a:solidFill>
              </a:rPr>
              <a:t>watu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Tembea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jina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hili</a:t>
            </a:r>
            <a:r>
              <a:rPr lang="en-US" sz="2000" b="1" dirty="0" smtClean="0">
                <a:solidFill>
                  <a:schemeClr val="tx1"/>
                </a:solidFill>
              </a:rPr>
              <a:t>, la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siku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zote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Ndiyo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ngome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jaribuni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uwezo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maombini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Jina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lake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Kristo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tunalifurahia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maana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alikuja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tuipate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amani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Jina</a:t>
            </a:r>
            <a:r>
              <a:rPr lang="en-US" sz="2000" b="1" dirty="0" smtClean="0">
                <a:solidFill>
                  <a:schemeClr val="tx1"/>
                </a:solidFill>
              </a:rPr>
              <a:t> lake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Kristo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tutalisujudia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Mfalme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wafalme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wote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tutamsifu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mbinguni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82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Amini Jina La Yesu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Amini Jina La Yesu Swahili</dc:title>
  <dc:creator>admin</dc:creator>
  <cp:lastModifiedBy>admin</cp:lastModifiedBy>
  <cp:revision>17</cp:revision>
  <dcterms:created xsi:type="dcterms:W3CDTF">2026-04-12T00:45:32Z</dcterms:created>
  <dcterms:modified xsi:type="dcterms:W3CDTF">2026-04-13T21:49:17Z</dcterms:modified>
</cp:coreProperties>
</file>