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7B26-CE48-46CE-AC3B-52C90AF4A8AD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E09B-3B46-40EE-B058-7ACA9B4500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 de weg leidt mij mijn He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7010400" cy="5334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Al de weg leidt mij mijn </a:t>
            </a:r>
            <a:r>
              <a:rPr lang="nl-NL" b="1" dirty="0" smtClean="0"/>
              <a:t>Heiland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685800"/>
            <a:ext cx="8610600" cy="59436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nl-NL" b="1" dirty="0" smtClean="0"/>
              <a:t>Al de weg leidt mij mijn Heiland</a:t>
            </a:r>
          </a:p>
          <a:p>
            <a:r>
              <a:rPr lang="nl-NL" b="1" dirty="0" smtClean="0"/>
              <a:t>wat </a:t>
            </a:r>
            <a:r>
              <a:rPr lang="nl-NL" b="1" dirty="0" smtClean="0"/>
              <a:t>verlangt mijn ziel dan meer</a:t>
            </a:r>
          </a:p>
          <a:p>
            <a:r>
              <a:rPr lang="nl-NL" b="1" dirty="0" smtClean="0"/>
              <a:t>Zou </a:t>
            </a:r>
            <a:r>
              <a:rPr lang="nl-NL" b="1" dirty="0" smtClean="0"/>
              <a:t>ik immer aan Hem twijf'len</a:t>
            </a:r>
          </a:p>
          <a:p>
            <a:r>
              <a:rPr lang="nl-NL" b="1" dirty="0" smtClean="0"/>
              <a:t>die </a:t>
            </a:r>
            <a:r>
              <a:rPr lang="nl-NL" b="1" dirty="0" smtClean="0"/>
              <a:t>mij voortleidt keer op keer</a:t>
            </a:r>
          </a:p>
          <a:p>
            <a:r>
              <a:rPr lang="nl-NL" b="1" dirty="0" smtClean="0"/>
              <a:t>Zoete </a:t>
            </a:r>
            <a:r>
              <a:rPr lang="nl-NL" b="1" dirty="0" smtClean="0"/>
              <a:t>troost en zaal'ge vrede</a:t>
            </a:r>
          </a:p>
          <a:p>
            <a:r>
              <a:rPr lang="nl-NL" b="1" dirty="0" smtClean="0"/>
              <a:t>heb </a:t>
            </a:r>
            <a:r>
              <a:rPr lang="nl-NL" b="1" dirty="0" smtClean="0"/>
              <a:t>ik steeds op Zijn bevel</a:t>
            </a:r>
          </a:p>
          <a:p>
            <a:r>
              <a:rPr lang="nl-NL" b="1" dirty="0" smtClean="0"/>
              <a:t>'k </a:t>
            </a:r>
            <a:r>
              <a:rPr lang="nl-NL" b="1" dirty="0" smtClean="0"/>
              <a:t>Weet wat hier mij overkome</a:t>
            </a:r>
          </a:p>
          <a:p>
            <a:r>
              <a:rPr lang="nl-NL" b="1" dirty="0" smtClean="0"/>
              <a:t>Hij </a:t>
            </a:r>
            <a:r>
              <a:rPr lang="nl-NL" b="1" dirty="0" smtClean="0"/>
              <a:t>maakt alle dingen wel</a:t>
            </a:r>
          </a:p>
          <a:p>
            <a:r>
              <a:rPr lang="nl-NL" b="1" dirty="0" smtClean="0"/>
              <a:t>'k </a:t>
            </a:r>
            <a:r>
              <a:rPr lang="nl-NL" b="1" dirty="0" smtClean="0"/>
              <a:t>Weet wat hier mij overkome</a:t>
            </a:r>
          </a:p>
          <a:p>
            <a:r>
              <a:rPr lang="nl-NL" b="1" dirty="0" smtClean="0"/>
              <a:t>Hij </a:t>
            </a:r>
            <a:r>
              <a:rPr lang="nl-NL" b="1" dirty="0" smtClean="0"/>
              <a:t>maakt alle dingen wel.</a:t>
            </a:r>
          </a:p>
          <a:p>
            <a:endParaRPr lang="nl-NL" b="1" dirty="0" smtClean="0"/>
          </a:p>
          <a:p>
            <a:r>
              <a:rPr lang="nl-NL" b="1" dirty="0" smtClean="0"/>
              <a:t>Al </a:t>
            </a:r>
            <a:r>
              <a:rPr lang="nl-NL" b="1" dirty="0" smtClean="0"/>
              <a:t>de weg leidt mij mijn Heiland</a:t>
            </a:r>
          </a:p>
          <a:p>
            <a:r>
              <a:rPr lang="nl-NL" b="1" dirty="0" smtClean="0"/>
              <a:t>troost </a:t>
            </a:r>
            <a:r>
              <a:rPr lang="nl-NL" b="1" dirty="0" smtClean="0"/>
              <a:t>geeft Hij tot in de dood</a:t>
            </a:r>
          </a:p>
          <a:p>
            <a:r>
              <a:rPr lang="nl-NL" b="1" dirty="0" smtClean="0"/>
              <a:t>Als </a:t>
            </a:r>
            <a:r>
              <a:rPr lang="nl-NL" b="1" dirty="0" smtClean="0"/>
              <a:t>ik zwak ben in beproeving</a:t>
            </a:r>
          </a:p>
          <a:p>
            <a:r>
              <a:rPr lang="nl-NL" b="1" dirty="0" smtClean="0"/>
              <a:t>sterkt </a:t>
            </a:r>
            <a:r>
              <a:rPr lang="nl-NL" b="1" dirty="0" smtClean="0"/>
              <a:t>Hij mij met 't hemels brood</a:t>
            </a:r>
          </a:p>
          <a:p>
            <a:r>
              <a:rPr lang="nl-NL" b="1" dirty="0" smtClean="0"/>
              <a:t>Als </a:t>
            </a:r>
            <a:r>
              <a:rPr lang="nl-NL" b="1" dirty="0" smtClean="0"/>
              <a:t>mijn schreden soms gaan wank'len</a:t>
            </a:r>
          </a:p>
          <a:p>
            <a:r>
              <a:rPr lang="nl-NL" b="1" dirty="0" smtClean="0"/>
              <a:t>en </a:t>
            </a:r>
            <a:r>
              <a:rPr lang="nl-NL" b="1" dirty="0" smtClean="0"/>
              <a:t>mijn ziel van dorst versmacht</a:t>
            </a:r>
          </a:p>
          <a:p>
            <a:r>
              <a:rPr lang="nl-NL" b="1" dirty="0" smtClean="0"/>
              <a:t>geeft </a:t>
            </a:r>
            <a:r>
              <a:rPr lang="nl-NL" b="1" dirty="0" smtClean="0"/>
              <a:t>Hij mij het levend water</a:t>
            </a:r>
          </a:p>
          <a:p>
            <a:r>
              <a:rPr lang="nl-NL" b="1" dirty="0" smtClean="0"/>
              <a:t>en </a:t>
            </a:r>
            <a:r>
              <a:rPr lang="nl-NL" b="1" dirty="0" smtClean="0"/>
              <a:t>vernieuwt mijn levenskracht.</a:t>
            </a:r>
          </a:p>
          <a:p>
            <a:r>
              <a:rPr lang="nl-NL" b="1" dirty="0" smtClean="0"/>
              <a:t>geeft </a:t>
            </a:r>
            <a:r>
              <a:rPr lang="nl-NL" b="1" dirty="0" smtClean="0"/>
              <a:t>Hij mij het levend water</a:t>
            </a:r>
          </a:p>
          <a:p>
            <a:r>
              <a:rPr lang="nl-NL" b="1" dirty="0" smtClean="0"/>
              <a:t>en </a:t>
            </a:r>
            <a:r>
              <a:rPr lang="nl-NL" b="1" dirty="0" smtClean="0"/>
              <a:t>vernieuwt mijn levenskracht.</a:t>
            </a:r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r>
              <a:rPr lang="nl-NL" b="1" dirty="0" smtClean="0"/>
              <a:t>Al </a:t>
            </a:r>
            <a:r>
              <a:rPr lang="nl-NL" b="1" dirty="0" smtClean="0"/>
              <a:t>de weg leidt mij mijn Heiland</a:t>
            </a:r>
          </a:p>
          <a:p>
            <a:r>
              <a:rPr lang="nl-NL" b="1" dirty="0" smtClean="0"/>
              <a:t>door </a:t>
            </a:r>
            <a:r>
              <a:rPr lang="nl-NL" b="1" dirty="0" smtClean="0"/>
              <a:t>al 't aardse stormgebruis</a:t>
            </a:r>
          </a:p>
          <a:p>
            <a:r>
              <a:rPr lang="nl-NL" b="1" dirty="0" smtClean="0"/>
              <a:t>en </a:t>
            </a:r>
            <a:r>
              <a:rPr lang="nl-NL" b="1" dirty="0" smtClean="0"/>
              <a:t>volkomen vreugde wacht mij</a:t>
            </a:r>
          </a:p>
          <a:p>
            <a:r>
              <a:rPr lang="nl-NL" b="1" dirty="0" smtClean="0"/>
              <a:t>in </a:t>
            </a:r>
            <a:r>
              <a:rPr lang="nl-NL" b="1" dirty="0" smtClean="0"/>
              <a:t>het zalig Vaderhuis</a:t>
            </a:r>
          </a:p>
          <a:p>
            <a:r>
              <a:rPr lang="nl-NL" b="1" dirty="0" smtClean="0"/>
              <a:t>Als </a:t>
            </a:r>
            <a:r>
              <a:rPr lang="nl-NL" b="1" dirty="0" smtClean="0"/>
              <a:t>'k mijn kroon, die Hij zal geven</a:t>
            </a:r>
          </a:p>
          <a:p>
            <a:r>
              <a:rPr lang="nl-NL" b="1" dirty="0" smtClean="0"/>
              <a:t>aan </a:t>
            </a:r>
            <a:r>
              <a:rPr lang="nl-NL" b="1" dirty="0" smtClean="0"/>
              <a:t>Zijn voeten nederleg</a:t>
            </a:r>
          </a:p>
          <a:p>
            <a:r>
              <a:rPr lang="nl-NL" b="1" dirty="0" smtClean="0"/>
              <a:t>zal </a:t>
            </a:r>
            <a:r>
              <a:rPr lang="nl-NL" b="1" dirty="0" smtClean="0"/>
              <a:t>mijn lied voor eeuwig wezen</a:t>
            </a:r>
          </a:p>
          <a:p>
            <a:r>
              <a:rPr lang="nl-NL" b="1" dirty="0" smtClean="0"/>
              <a:t>Jezus </a:t>
            </a:r>
            <a:r>
              <a:rPr lang="nl-NL" b="1" dirty="0" smtClean="0"/>
              <a:t>leidde m' al de </a:t>
            </a:r>
            <a:r>
              <a:rPr lang="nl-NL" b="1" dirty="0" smtClean="0"/>
              <a:t>weg</a:t>
            </a:r>
          </a:p>
          <a:p>
            <a:r>
              <a:rPr lang="nl-NL" b="1" dirty="0" smtClean="0"/>
              <a:t>zal </a:t>
            </a:r>
            <a:r>
              <a:rPr lang="nl-NL" b="1" dirty="0" smtClean="0"/>
              <a:t>mijn lied voor eeuwig wezen</a:t>
            </a:r>
          </a:p>
          <a:p>
            <a:r>
              <a:rPr lang="nl-NL" b="1" dirty="0" smtClean="0"/>
              <a:t>Jezus </a:t>
            </a:r>
            <a:r>
              <a:rPr lang="nl-NL" b="1" dirty="0" smtClean="0"/>
              <a:t>leidde m' al de weg.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188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 de weg leidt mij mijn Heiland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 de weg leidt mij mijn Heiland DUTCH</dc:title>
  <dc:creator>admin</dc:creator>
  <cp:lastModifiedBy>admin</cp:lastModifiedBy>
  <cp:revision>8</cp:revision>
  <dcterms:created xsi:type="dcterms:W3CDTF">2026-04-27T20:50:15Z</dcterms:created>
  <dcterms:modified xsi:type="dcterms:W3CDTF">2026-04-28T19:44:34Z</dcterms:modified>
</cp:coreProperties>
</file>