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0D04C-4241-4A2D-B245-478FCCB77C23}" type="datetimeFigureOut">
              <a:rPr lang="en-US" smtClean="0"/>
              <a:pPr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15415-1507-44A5-8966-D1DB4398A3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o be like The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o be like The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2400"/>
            <a:ext cx="7467600" cy="5334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À Ton image, rends moi </a:t>
            </a:r>
            <a:r>
              <a:rPr lang="fr-FR" b="1" dirty="0" smtClean="0"/>
              <a:t>conforme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9753600" cy="33528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1.  À Ton image, rends-moi conforme,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C’est mon attente, mon vif désir.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Pour Te poursuivre, je fuis le monde,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Ses convoitises, ses vains plaisirs.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fr-FR" sz="1800" b="1" dirty="0" err="1" smtClean="0">
                <a:solidFill>
                  <a:srgbClr val="FF0000"/>
                </a:solidFill>
              </a:rPr>
              <a:t>Ref</a:t>
            </a:r>
            <a:endParaRPr lang="fr-FR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À Ton image, oui ! À Ton image 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Rends-moi conforme, mon rédempteur.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Qu’en moi se grave Ta sainte image,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Dans Ta douceur, viens prendre mon cœur !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2. À Ton image, rends-moi conforme,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Tu es patient, doux, plein de bonté,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Compatissant, humble et longanime,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Tu es justice et fidélité !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3</a:t>
            </a:r>
            <a:r>
              <a:rPr lang="fr-FR" sz="1800" b="1" dirty="0" smtClean="0">
                <a:solidFill>
                  <a:schemeClr val="tx1"/>
                </a:solidFill>
              </a:rPr>
              <a:t>. À Ton image, rends-moi conforme,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Pauvre en esprit et humble de cœur.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Tu fus si tendre dans la souffrance,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Dans l’affliction pour tous les pécheurs.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4. À Ton image, rends-moi conforme,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Je veux Te suivre, tout Te donner.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Ce que je suis, ce que je possède,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Je veux, Seigneur, tout Te consacrer !</a:t>
            </a:r>
          </a:p>
          <a:p>
            <a:pPr algn="l"/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5. À Ton image, rends-moi conforme,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Déverse en moi Ton amour ardent.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Modèle-moi, je veux la vie sainte,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Qui Te convienne parfaitement </a:t>
            </a:r>
            <a:r>
              <a:rPr lang="fr-FR" sz="1800" b="1" dirty="0" smtClean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204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À Ton image, rends moi conforme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À Ton image, rends moi conforme french</dc:title>
  <dc:creator>admin</dc:creator>
  <cp:lastModifiedBy>admin</cp:lastModifiedBy>
  <cp:revision>8</cp:revision>
  <dcterms:created xsi:type="dcterms:W3CDTF">2026-04-16T02:04:58Z</dcterms:created>
  <dcterms:modified xsi:type="dcterms:W3CDTF">2026-04-16T16:01:45Z</dcterms:modified>
</cp:coreProperties>
</file>