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65DE-C247-42C4-83FA-5A150D7385C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B9054-DD25-4603-9881-0D43E5FDE8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救い主の愛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533400"/>
          </a:xfrm>
        </p:spPr>
        <p:txBody>
          <a:bodyPr>
            <a:normAutofit fontScale="90000"/>
          </a:bodyPr>
          <a:lstStyle/>
          <a:p>
            <a:r>
              <a:rPr lang="ja-JP" altLang="en-US" b="1">
                <a:solidFill>
                  <a:schemeClr val="bg1"/>
                </a:solidFill>
              </a:rPr>
              <a:t>救い主の愛</a:t>
            </a:r>
            <a:r>
              <a:rPr lang="ja-JP" altLang="en-US" b="1" smtClean="0">
                <a:solidFill>
                  <a:schemeClr val="bg1"/>
                </a:solidFill>
              </a:rPr>
              <a:t>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5181600" cy="350520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救い主の愛と　流しませる血とを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生ける限りわれは　重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かさ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ね重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がさ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ね歌わん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イエスはわれの　咎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800" b="1" smtClean="0">
                <a:solidFill>
                  <a:srgbClr val="FF0000"/>
                </a:solidFill>
              </a:rPr>
              <a:t>とが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800" b="1" smtClean="0">
                <a:solidFill>
                  <a:srgbClr val="FF0000"/>
                </a:solidFill>
              </a:rPr>
              <a:t>を洗い去りて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雪のごとく　白くならせ給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800" b="1" smtClean="0">
                <a:solidFill>
                  <a:srgbClr val="FF0000"/>
                </a:solidFill>
              </a:rPr>
              <a:t>たも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800" b="1" smtClean="0">
                <a:solidFill>
                  <a:srgbClr val="FF0000"/>
                </a:solidFill>
              </a:rPr>
              <a:t>う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君の血潮こそは　人を全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また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く救い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誘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いざの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う者の手より　守る力なれや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この世ながら　天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あま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つ喜びに満つれど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やがてイエスを仰ぐ　その幸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さち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やいかならん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戦い終えて　天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あま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つ家に帰る朝よ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君は御手を伸べて　われを迎え給わん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君の手より　勝ちの冠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800" b="1" smtClean="0">
                <a:solidFill>
                  <a:schemeClr val="bg1"/>
                </a:solidFill>
              </a:rPr>
              <a:t>かむり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800" b="1" smtClean="0">
                <a:solidFill>
                  <a:schemeClr val="bg1"/>
                </a:solidFill>
              </a:rPr>
              <a:t>受くる日まで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きよき旗を高く　掲げつつ戦わん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救い主の愛と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救い主の愛と JAPAN</dc:title>
  <dc:creator>admin</dc:creator>
  <cp:lastModifiedBy>admin</cp:lastModifiedBy>
  <cp:revision>8</cp:revision>
  <dcterms:created xsi:type="dcterms:W3CDTF">2026-03-14T21:13:08Z</dcterms:created>
  <dcterms:modified xsi:type="dcterms:W3CDTF">2026-03-17T18:19:05Z</dcterms:modified>
</cp:coreProperties>
</file>