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B3C8-A9B6-47A5-8DF0-10B9118256D0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9AEC-478B-4C62-837B-263E0E74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B3C8-A9B6-47A5-8DF0-10B9118256D0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9AEC-478B-4C62-837B-263E0E74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B3C8-A9B6-47A5-8DF0-10B9118256D0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9AEC-478B-4C62-837B-263E0E74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B3C8-A9B6-47A5-8DF0-10B9118256D0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9AEC-478B-4C62-837B-263E0E74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B3C8-A9B6-47A5-8DF0-10B9118256D0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9AEC-478B-4C62-837B-263E0E74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B3C8-A9B6-47A5-8DF0-10B9118256D0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9AEC-478B-4C62-837B-263E0E74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B3C8-A9B6-47A5-8DF0-10B9118256D0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9AEC-478B-4C62-837B-263E0E74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B3C8-A9B6-47A5-8DF0-10B9118256D0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9AEC-478B-4C62-837B-263E0E74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B3C8-A9B6-47A5-8DF0-10B9118256D0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9AEC-478B-4C62-837B-263E0E74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B3C8-A9B6-47A5-8DF0-10B9118256D0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9AEC-478B-4C62-837B-263E0E74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B3C8-A9B6-47A5-8DF0-10B9118256D0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9AEC-478B-4C62-837B-263E0E74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2B3C8-A9B6-47A5-8DF0-10B9118256D0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99AEC-478B-4C62-837B-263E0E740F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ildren of the Heavenly Fath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天父儿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457200"/>
            <a:ext cx="2438400" cy="533401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天父儿女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52600"/>
            <a:ext cx="4953000" cy="464820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天父兒女蒙祂愛憐，聚集環抱在祂胸前</a:t>
            </a:r>
            <a:r>
              <a:rPr lang="en-US" altLang="zh-TW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飛鳥有巢明星在天，不及天父懷裡安全。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父神最愛祂的聖民，親自扶養看顧他們；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大能膀臂扶持保護，免受惡魔引誘束縛。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不論生死遇福或苦，主的兒女永遠屬主；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憂愁痛苦祂常安慰，如此良友何等尊貴。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讚美天父慈愛真神，祂的保護永不打盹；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他必為你時常戰爭 ，一切仇敵都能戰勝。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無論賜與或是收取，天父自有祂的美意；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祂要愛你，煉你，淨你，祂應許你永不棄你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。</a:t>
            </a:r>
            <a:endParaRPr lang="en-US" altLang="zh-TW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182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天父儿女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天父儿女 </dc:title>
  <dc:creator>admin</dc:creator>
  <cp:lastModifiedBy>admin</cp:lastModifiedBy>
  <cp:revision>12</cp:revision>
  <dcterms:created xsi:type="dcterms:W3CDTF">2026-03-10T22:01:29Z</dcterms:created>
  <dcterms:modified xsi:type="dcterms:W3CDTF">2026-03-12T13:55:51Z</dcterms:modified>
</cp:coreProperties>
</file>