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9178" autoAdjust="0"/>
  </p:normalViewPr>
  <p:slideViewPr>
    <p:cSldViewPr>
      <p:cViewPr>
        <p:scale>
          <a:sx n="89" d="100"/>
          <a:sy n="89" d="100"/>
        </p:scale>
        <p:origin x="-310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DA2B9-63D5-40C7-9335-A3A662F9CC7D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96EAA-BAFA-418D-AD65-02307E5B4C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96EAA-BAFA-418D-AD65-02307E5B4C9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7E97-BC27-4014-8654-417460C77304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5150E-E1C0-4EE1-93D2-C113DBA4AF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同聚美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52400"/>
            <a:ext cx="22860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同聚美地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2590800" cy="541020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1.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有一地比日中更光彩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雖遙遠我因信望得見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我天父在那地常等待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早</a:t>
            </a:r>
            <a:r>
              <a:rPr lang="zh-TW" altLang="en-US" sz="1600" dirty="0" smtClean="0">
                <a:solidFill>
                  <a:schemeClr val="bg1"/>
                </a:solidFill>
              </a:rPr>
              <a:t>為我備安宅於裡面</a:t>
            </a:r>
            <a:endParaRPr lang="zh-CN" altLang="en-US" sz="1600" dirty="0" smtClean="0">
              <a:solidFill>
                <a:schemeClr val="bg1"/>
              </a:solidFill>
            </a:endParaRP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到日期 我乐意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同众圣相聚会在美地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到日期 我乐意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同众圣相聚在美地</a:t>
            </a:r>
          </a:p>
          <a:p>
            <a:pPr algn="l"/>
            <a:endParaRPr lang="zh-CN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2.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到美地我必隨那眾聖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聲和諧歌新詩讚頌主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心快樂得永遠之生命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再無懼也無憂更無苦</a:t>
            </a:r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altLang="zh-CN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3.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我聖父在高天何慈愛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將至尊獨生子降於世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開福源一直留至萬代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我終身要讚美無休止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148</Words>
  <Application>Microsoft Office PowerPoint</Application>
  <PresentationFormat>On-screen Show (4:3)</PresentationFormat>
  <Paragraphs>22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同聚美地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同聚美地 </dc:title>
  <dc:creator>admin</dc:creator>
  <cp:lastModifiedBy>admin</cp:lastModifiedBy>
  <cp:revision>15</cp:revision>
  <dcterms:created xsi:type="dcterms:W3CDTF">2026-03-14T20:48:46Z</dcterms:created>
  <dcterms:modified xsi:type="dcterms:W3CDTF">2026-03-19T17:13:48Z</dcterms:modified>
</cp:coreProperties>
</file>