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55A2F-3726-4CE8-90E7-00D6FA35F062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47F1C-18F1-4262-882B-EBC3B45C47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สถานอันงดงามเลิศนักหน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7290" y="1"/>
            <a:ext cx="6429420" cy="404664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bg1"/>
                </a:solidFill>
              </a:rPr>
              <a:t>มีสถานอันงดงามเลิศนักหนา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571480"/>
            <a:ext cx="3786214" cy="5328592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มีสถานอันงดงามเลิศนักหนา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ถ้าเราเชื่อจึงจะเห็นได้แก่ตา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พระบิดาประทับคอยทุกเวลา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และเดี๋ยวนี้ยังเตรียมที่ไว้คอยท่า</a:t>
            </a:r>
          </a:p>
          <a:p>
            <a:pPr algn="l"/>
            <a:endParaRPr lang="th-TH" sz="10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ในเวลาไม่ช้านาน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จะได้ไปถึงที่พักอันสำราญ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ในเวลาไม่ช้านาน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จะได้ไปถึงที่พักอันสำราญ</a:t>
            </a:r>
          </a:p>
          <a:p>
            <a:pPr algn="l"/>
            <a:endParaRPr lang="th-TH" sz="10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เราจะร้องเพลงบรรเลงโมทนา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ในสวรรค์เราพากันเปรมปรีดา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ไม่เป็นทุกข์มีแต่สุขชั่วกัลป์ปาเพราะ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ได้อยู่กับพระเจ้าบนเมืองฟ้า</a:t>
            </a:r>
          </a:p>
          <a:p>
            <a:pPr algn="l"/>
            <a:endParaRPr lang="th-TH" sz="10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ขอบพระคุณพระบิดาผู้ประทาน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สรรเสริญด้วยบทเพลงอันสำราญเพื่อ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เป็นการสำแดงความกตัญญู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แด่พระองค์เจ้าผู้ทรงพระชนม์</a:t>
            </a:r>
            <a:r>
              <a:rPr lang="th-TH" sz="1800" b="1" dirty="0" smtClean="0">
                <a:solidFill>
                  <a:schemeClr val="bg1"/>
                </a:solidFill>
              </a:rPr>
              <a:t>อยู่</a:t>
            </a:r>
            <a:endParaRPr lang="th-TH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118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มีสถานอันงดงามเลิศนักหนา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มีสถานอันงดงามเลิศนักหนา</dc:title>
  <dc:creator>mary</dc:creator>
  <cp:lastModifiedBy>admin</cp:lastModifiedBy>
  <cp:revision>12</cp:revision>
  <dcterms:created xsi:type="dcterms:W3CDTF">2019-02-01T16:17:23Z</dcterms:created>
  <dcterms:modified xsi:type="dcterms:W3CDTF">2026-03-16T19:50:31Z</dcterms:modified>
</cp:coreProperties>
</file>