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E821-D4C0-4423-8DEC-6B363CD76A12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CE38-E371-4BAE-A687-BF5DE2E27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E821-D4C0-4423-8DEC-6B363CD76A12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CE38-E371-4BAE-A687-BF5DE2E27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E821-D4C0-4423-8DEC-6B363CD76A12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CE38-E371-4BAE-A687-BF5DE2E27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E821-D4C0-4423-8DEC-6B363CD76A12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CE38-E371-4BAE-A687-BF5DE2E27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E821-D4C0-4423-8DEC-6B363CD76A12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CE38-E371-4BAE-A687-BF5DE2E27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E821-D4C0-4423-8DEC-6B363CD76A12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CE38-E371-4BAE-A687-BF5DE2E27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E821-D4C0-4423-8DEC-6B363CD76A12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CE38-E371-4BAE-A687-BF5DE2E27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E821-D4C0-4423-8DEC-6B363CD76A12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CE38-E371-4BAE-A687-BF5DE2E27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E821-D4C0-4423-8DEC-6B363CD76A12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CE38-E371-4BAE-A687-BF5DE2E27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E821-D4C0-4423-8DEC-6B363CD76A12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CE38-E371-4BAE-A687-BF5DE2E27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4E821-D4C0-4423-8DEC-6B363CD76A12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8CE38-E371-4BAE-A687-BF5DE2E27E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4E821-D4C0-4423-8DEC-6B363CD76A12}" type="datetimeFigureOut">
              <a:rPr lang="en-US" smtClean="0"/>
              <a:pPr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8CE38-E371-4BAE-A687-BF5DE2E27E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ඔබමයි සමිඳේ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1"/>
            <a:ext cx="8153400" cy="457199"/>
          </a:xfrm>
        </p:spPr>
        <p:txBody>
          <a:bodyPr>
            <a:normAutofit fontScale="90000"/>
          </a:bodyPr>
          <a:lstStyle/>
          <a:p>
            <a:r>
              <a:rPr lang="si-LK" b="1" dirty="0"/>
              <a:t>ඔබමයි සමිඳ</a:t>
            </a:r>
            <a:r>
              <a:rPr lang="si-LK" b="1" dirty="0" smtClean="0"/>
              <a:t>ේ</a:t>
            </a:r>
            <a:r>
              <a:rPr lang="en-US" b="1" dirty="0" smtClean="0"/>
              <a:t> </a:t>
            </a:r>
            <a:r>
              <a:rPr lang="en-US" b="1" dirty="0" smtClean="0"/>
              <a:t> </a:t>
            </a:r>
            <a:r>
              <a:rPr lang="en-US" b="1" dirty="0" err="1" smtClean="0"/>
              <a:t>Obamai</a:t>
            </a:r>
            <a:r>
              <a:rPr lang="en-US" b="1" dirty="0" smtClean="0"/>
              <a:t> </a:t>
            </a:r>
            <a:r>
              <a:rPr lang="en-US" b="1" dirty="0" err="1" smtClean="0"/>
              <a:t>Saminde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318" y="914400"/>
            <a:ext cx="9144000" cy="2362200"/>
          </a:xfrm>
        </p:spPr>
        <p:txBody>
          <a:bodyPr numCol="3">
            <a:noAutofit/>
          </a:bodyPr>
          <a:lstStyle/>
          <a:p>
            <a:pPr algn="l"/>
            <a:r>
              <a:rPr lang="si-LK" sz="1200" b="1" dirty="0" smtClean="0">
                <a:solidFill>
                  <a:schemeClr val="tx1"/>
                </a:solidFill>
              </a:rPr>
              <a:t>කරුණා දයා පුදුමයි ඔබගේ</a:t>
            </a:r>
          </a:p>
          <a:p>
            <a:pPr algn="l"/>
            <a:r>
              <a:rPr lang="si-LK" sz="1200" b="1" dirty="0" smtClean="0">
                <a:solidFill>
                  <a:schemeClr val="tx1"/>
                </a:solidFill>
              </a:rPr>
              <a:t>මා වන් අධමෙක් ගැලවූ</a:t>
            </a:r>
          </a:p>
          <a:p>
            <a:pPr algn="l"/>
            <a:r>
              <a:rPr lang="si-LK" sz="1200" b="1" dirty="0" smtClean="0">
                <a:solidFill>
                  <a:schemeClr val="tx1"/>
                </a:solidFill>
              </a:rPr>
              <a:t>නැතිවී සිටි මා නැවතත් සෙවුවා</a:t>
            </a:r>
          </a:p>
          <a:p>
            <a:pPr algn="l"/>
            <a:r>
              <a:rPr lang="si-LK" sz="1200" b="1" dirty="0" smtClean="0">
                <a:solidFill>
                  <a:schemeClr val="tx1"/>
                </a:solidFill>
              </a:rPr>
              <a:t>මාගේ පෙම්වත් දෙවිඳ</a:t>
            </a:r>
            <a:r>
              <a:rPr lang="si-LK" sz="1200" b="1" dirty="0" smtClean="0">
                <a:solidFill>
                  <a:schemeClr val="tx1"/>
                </a:solidFill>
              </a:rPr>
              <a:t>ු</a:t>
            </a:r>
            <a:r>
              <a:rPr lang="en-US" sz="1200" b="1" dirty="0" smtClean="0">
                <a:solidFill>
                  <a:schemeClr val="tx1"/>
                </a:solidFill>
              </a:rPr>
              <a:t>.</a:t>
            </a:r>
            <a:endParaRPr lang="si-LK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si-LK" sz="12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200" b="1" dirty="0" smtClean="0">
                <a:solidFill>
                  <a:schemeClr val="tx1"/>
                </a:solidFill>
              </a:rPr>
              <a:t>සරණක් සෙව්වා, බෝ දුක් විඳා</a:t>
            </a:r>
          </a:p>
          <a:p>
            <a:pPr algn="l"/>
            <a:r>
              <a:rPr lang="si-LK" sz="1200" b="1" dirty="0" smtClean="0">
                <a:solidFill>
                  <a:schemeClr val="tx1"/>
                </a:solidFill>
              </a:rPr>
              <a:t>මෙලොවේ තනිවී හැඬුවා</a:t>
            </a:r>
          </a:p>
          <a:p>
            <a:pPr algn="l"/>
            <a:r>
              <a:rPr lang="si-LK" sz="1200" b="1" dirty="0" smtClean="0">
                <a:solidFill>
                  <a:schemeClr val="tx1"/>
                </a:solidFill>
              </a:rPr>
              <a:t>ඔබ මා කැඳවා තුරුලේ සඟවා</a:t>
            </a:r>
          </a:p>
          <a:p>
            <a:pPr algn="l"/>
            <a:r>
              <a:rPr lang="si-LK" sz="1200" b="1" dirty="0" smtClean="0">
                <a:solidFill>
                  <a:schemeClr val="tx1"/>
                </a:solidFill>
              </a:rPr>
              <a:t>ගෙනයයි සතිටින් සැමද</a:t>
            </a:r>
            <a:r>
              <a:rPr lang="si-LK" sz="1200" b="1" dirty="0" smtClean="0">
                <a:solidFill>
                  <a:schemeClr val="tx1"/>
                </a:solidFill>
              </a:rPr>
              <a:t>ා</a:t>
            </a:r>
            <a:r>
              <a:rPr lang="en-US" sz="12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si-LK" sz="1200" b="1" dirty="0" smtClean="0">
                <a:solidFill>
                  <a:srgbClr val="FF0000"/>
                </a:solidFill>
              </a:rPr>
              <a:t>ක</a:t>
            </a:r>
            <a:r>
              <a:rPr lang="si-LK" sz="1200" b="1" dirty="0" smtClean="0">
                <a:solidFill>
                  <a:srgbClr val="FF0000"/>
                </a:solidFill>
              </a:rPr>
              <a:t>ෝරසය</a:t>
            </a:r>
          </a:p>
          <a:p>
            <a:pPr algn="l"/>
            <a:r>
              <a:rPr lang="si-LK" sz="1200" b="1" dirty="0" smtClean="0">
                <a:solidFill>
                  <a:srgbClr val="FF0000"/>
                </a:solidFill>
              </a:rPr>
              <a:t>මා බැඳුම් වලින් නිදහස් වූවා</a:t>
            </a:r>
          </a:p>
          <a:p>
            <a:pPr algn="l"/>
            <a:r>
              <a:rPr lang="si-LK" sz="1200" b="1" dirty="0" smtClean="0">
                <a:solidFill>
                  <a:srgbClr val="FF0000"/>
                </a:solidFill>
              </a:rPr>
              <a:t>මාගේ දෙවිඳුන්, මා ගැලවූවා</a:t>
            </a:r>
          </a:p>
          <a:p>
            <a:pPr algn="l"/>
            <a:r>
              <a:rPr lang="si-LK" sz="1200" b="1" dirty="0" smtClean="0">
                <a:solidFill>
                  <a:srgbClr val="FF0000"/>
                </a:solidFill>
              </a:rPr>
              <a:t>ගඟුලක් ලෙසින්, මහදේ ගලනා</a:t>
            </a:r>
          </a:p>
          <a:p>
            <a:pPr algn="l"/>
            <a:r>
              <a:rPr lang="si-LK" sz="1200" b="1" dirty="0" smtClean="0">
                <a:solidFill>
                  <a:srgbClr val="FF0000"/>
                </a:solidFill>
              </a:rPr>
              <a:t>නොමියන ප්‍රේමේ, ඔබමයි සමද</a:t>
            </a:r>
            <a:r>
              <a:rPr lang="si-LK" sz="1200" b="1" dirty="0" smtClean="0">
                <a:solidFill>
                  <a:srgbClr val="FF0000"/>
                </a:solidFill>
              </a:rPr>
              <a:t>ා</a:t>
            </a:r>
            <a:r>
              <a:rPr lang="en-US" sz="12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si-LK" sz="12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200" b="1" dirty="0" smtClean="0">
                <a:solidFill>
                  <a:schemeClr val="tx1"/>
                </a:solidFill>
              </a:rPr>
              <a:t>මග</a:t>
            </a:r>
            <a:r>
              <a:rPr lang="si-LK" sz="1200" b="1" dirty="0" smtClean="0">
                <a:solidFill>
                  <a:schemeClr val="tx1"/>
                </a:solidFill>
              </a:rPr>
              <a:t>ේ පා පැකිළී වැටුනූ විටදී</a:t>
            </a:r>
          </a:p>
          <a:p>
            <a:pPr algn="l"/>
            <a:r>
              <a:rPr lang="si-LK" sz="1200" b="1" dirty="0" smtClean="0">
                <a:solidFill>
                  <a:schemeClr val="tx1"/>
                </a:solidFill>
              </a:rPr>
              <a:t>ඔබ මා ඔසවයි සමිඳේ</a:t>
            </a:r>
          </a:p>
          <a:p>
            <a:pPr algn="l"/>
            <a:r>
              <a:rPr lang="si-LK" sz="1200" b="1" dirty="0" smtClean="0">
                <a:solidFill>
                  <a:schemeClr val="tx1"/>
                </a:solidFill>
              </a:rPr>
              <a:t>සැමදා දිවියේ වෙසෙනා මොහොතේ</a:t>
            </a:r>
          </a:p>
          <a:p>
            <a:pPr algn="l"/>
            <a:r>
              <a:rPr lang="si-LK" sz="1200" b="1" dirty="0" smtClean="0">
                <a:solidFill>
                  <a:schemeClr val="tx1"/>
                </a:solidFill>
              </a:rPr>
              <a:t>දෙවිඳුන් ඔබමයි නිතින</a:t>
            </a:r>
            <a:r>
              <a:rPr lang="si-LK" sz="1200" b="1" dirty="0" smtClean="0">
                <a:solidFill>
                  <a:schemeClr val="tx1"/>
                </a:solidFill>
              </a:rPr>
              <a:t>ේ</a:t>
            </a:r>
            <a:r>
              <a:rPr lang="en-US" sz="1200" b="1" dirty="0" smtClean="0">
                <a:solidFill>
                  <a:schemeClr val="tx1"/>
                </a:solidFill>
              </a:rPr>
              <a:t>.</a:t>
            </a:r>
            <a:endParaRPr lang="si-LK" sz="1200" b="1" dirty="0" smtClean="0">
              <a:solidFill>
                <a:schemeClr val="tx1"/>
              </a:solidFill>
            </a:endParaRPr>
          </a:p>
          <a:p>
            <a:pPr algn="l"/>
            <a:r>
              <a:rPr lang="si-LK" sz="1200" b="1" dirty="0" smtClean="0">
                <a:solidFill>
                  <a:srgbClr val="FF0000"/>
                </a:solidFill>
              </a:rPr>
              <a:t>ක</a:t>
            </a:r>
            <a:r>
              <a:rPr lang="si-LK" sz="1200" b="1" dirty="0" smtClean="0">
                <a:solidFill>
                  <a:srgbClr val="FF0000"/>
                </a:solidFill>
              </a:rPr>
              <a:t>ෝරසය</a:t>
            </a:r>
          </a:p>
          <a:p>
            <a:pPr algn="l"/>
            <a:r>
              <a:rPr lang="si-LK" sz="1200" b="1" dirty="0" smtClean="0">
                <a:solidFill>
                  <a:srgbClr val="FF0000"/>
                </a:solidFill>
              </a:rPr>
              <a:t>මා බැඳුම් වලින් නිදහස් වූවා</a:t>
            </a:r>
          </a:p>
          <a:p>
            <a:pPr algn="l"/>
            <a:r>
              <a:rPr lang="si-LK" sz="1200" b="1" dirty="0" smtClean="0">
                <a:solidFill>
                  <a:srgbClr val="FF0000"/>
                </a:solidFill>
              </a:rPr>
              <a:t>මාගේ දෙවිඳුන්, මා ගැලවූවා</a:t>
            </a:r>
          </a:p>
          <a:p>
            <a:pPr algn="l"/>
            <a:r>
              <a:rPr lang="si-LK" sz="1200" b="1" dirty="0" smtClean="0">
                <a:solidFill>
                  <a:srgbClr val="FF0000"/>
                </a:solidFill>
              </a:rPr>
              <a:t>ගඟුලක් ලෙසින්, මහදේ ගලනා</a:t>
            </a:r>
          </a:p>
          <a:p>
            <a:pPr algn="l"/>
            <a:r>
              <a:rPr lang="si-LK" sz="1200" b="1" dirty="0" smtClean="0">
                <a:solidFill>
                  <a:srgbClr val="FF0000"/>
                </a:solidFill>
              </a:rPr>
              <a:t>නොමියන ප්‍රේමේ, ඔබමයි සමිඳේ(</a:t>
            </a:r>
            <a:r>
              <a:rPr lang="en-US" sz="1200" b="1" dirty="0" smtClean="0">
                <a:solidFill>
                  <a:srgbClr val="FF0000"/>
                </a:solidFill>
              </a:rPr>
              <a:t>x2)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362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ඔබමයි සමිඳේ  Obamai Saminde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ඔබමයි සමිඳේ Obamai Saminde sinhala</dc:title>
  <dc:creator>admin</dc:creator>
  <cp:lastModifiedBy>admin</cp:lastModifiedBy>
  <cp:revision>18</cp:revision>
  <dcterms:created xsi:type="dcterms:W3CDTF">2026-03-27T00:18:47Z</dcterms:created>
  <dcterms:modified xsi:type="dcterms:W3CDTF">2026-03-27T20:04:54Z</dcterms:modified>
</cp:coreProperties>
</file>