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2691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5C82-5557-464F-B112-A4367DCC7D40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5C82-5557-464F-B112-A4367DCC7D4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63182-8302-4AEA-B891-49BA1E5FDB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ഒന്നുമില്ലായ്കയില്‍ നിന്നെന്ന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0"/>
            <a:ext cx="7429552" cy="1142984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ml-IN" sz="3200" b="1" dirty="0" smtClean="0">
                <a:solidFill>
                  <a:schemeClr val="bg1"/>
                </a:solidFill>
              </a:rPr>
              <a:t>ഒന്നുമില്ലായ്കയില്‍ നിന്നെന്നെ </a:t>
            </a:r>
            <a:br>
              <a:rPr lang="ml-IN" sz="3200" b="1" dirty="0" smtClean="0">
                <a:solidFill>
                  <a:schemeClr val="bg1"/>
                </a:solidFill>
              </a:rPr>
            </a:br>
            <a:r>
              <a:rPr lang="en-US" sz="3200" b="1" dirty="0" err="1" smtClean="0">
                <a:solidFill>
                  <a:schemeClr val="bg1"/>
                </a:solidFill>
              </a:rPr>
              <a:t>Onnumillaykayil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ninnenne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28596" y="1356494"/>
            <a:ext cx="10215634" cy="550150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ml-IN" sz="1600" b="1" dirty="0" smtClean="0">
                <a:solidFill>
                  <a:schemeClr val="bg1"/>
                </a:solidFill>
              </a:rPr>
              <a:t>ഒന്നുമില്ലായ്കയില്‍ നിന്നെന്നെ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നിന്നുടെ ഛായയില്‍ സൃഷ്ടിച്ചു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നിത്യമായി സ്നേഹിച്ചെന്നെ നിന്റെ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പുത്രനെ തന്നു രക്ഷിച്ചു നീ</a:t>
            </a:r>
          </a:p>
          <a:p>
            <a:endParaRPr lang="ml-IN" sz="105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Ref     </a:t>
            </a:r>
          </a:p>
          <a:p>
            <a:r>
              <a:rPr lang="ml-IN" sz="1600" b="1" dirty="0" smtClean="0">
                <a:solidFill>
                  <a:srgbClr val="FF0000"/>
                </a:solidFill>
              </a:rPr>
              <a:t>നിന്‍ മഹാ കൃപയ്ക്കായ്</a:t>
            </a:r>
          </a:p>
          <a:p>
            <a:r>
              <a:rPr lang="ml-IN" sz="1600" b="1" dirty="0" smtClean="0">
                <a:solidFill>
                  <a:srgbClr val="FF0000"/>
                </a:solidFill>
              </a:rPr>
              <a:t>നിന്നെ ഞാന്‍ </a:t>
            </a:r>
            <a:r>
              <a:rPr lang="ml-IN" sz="1600" b="1" dirty="0" smtClean="0">
                <a:solidFill>
                  <a:srgbClr val="FF0000"/>
                </a:solidFill>
              </a:rPr>
              <a:t>സ്തുതിച്ചിടുമെന്നും(</a:t>
            </a:r>
            <a:r>
              <a:rPr lang="en-US" sz="1600" b="1" dirty="0" smtClean="0">
                <a:solidFill>
                  <a:srgbClr val="FF0000"/>
                </a:solidFill>
              </a:rPr>
              <a:t>x</a:t>
            </a:r>
            <a:r>
              <a:rPr lang="ml-IN" sz="1600" b="1" dirty="0" smtClean="0">
                <a:solidFill>
                  <a:srgbClr val="FF0000"/>
                </a:solidFill>
              </a:rPr>
              <a:t>2</a:t>
            </a:r>
            <a:r>
              <a:rPr lang="ml-IN" sz="16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ml-IN" sz="1050" b="1" dirty="0" smtClean="0">
                <a:solidFill>
                  <a:schemeClr val="bg1"/>
                </a:solidFill>
              </a:rPr>
              <a:t> </a:t>
            </a:r>
            <a:r>
              <a:rPr lang="ml-IN" sz="1600" b="1" dirty="0" smtClean="0">
                <a:solidFill>
                  <a:schemeClr val="bg1"/>
                </a:solidFill>
              </a:rPr>
              <a:t>                       </a:t>
            </a:r>
            <a:endParaRPr lang="ml-IN" sz="1600" b="1" dirty="0" smtClean="0">
              <a:solidFill>
                <a:schemeClr val="bg1"/>
              </a:solidFill>
            </a:endParaRPr>
          </a:p>
          <a:p>
            <a:r>
              <a:rPr lang="ml-IN" sz="1600" b="1" dirty="0" smtClean="0">
                <a:solidFill>
                  <a:schemeClr val="bg1"/>
                </a:solidFill>
              </a:rPr>
              <a:t>മോചനം വീണ്ടും ജനനവും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നീച പാപി എന്നില്‍ വസിപ്പാന്‍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നിന്നാത്മാവിന്റെ ദാനവും നീ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തന്നു സ്വര്‍ഗ്ഗാനുഗ്രഹങ്ങളും.</a:t>
            </a:r>
          </a:p>
          <a:p>
            <a:endParaRPr lang="ml-IN" sz="1050" b="1" dirty="0" smtClean="0">
              <a:solidFill>
                <a:schemeClr val="bg1"/>
              </a:solidFill>
            </a:endParaRPr>
          </a:p>
          <a:p>
            <a:r>
              <a:rPr lang="ml-IN" sz="1600" b="1" dirty="0" smtClean="0">
                <a:solidFill>
                  <a:schemeClr val="bg1"/>
                </a:solidFill>
              </a:rPr>
              <a:t>അന്ന വസ്ത്രാദി നന്മകളെ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എണ്ണമില്ലാതെന്മേല്‍ ചൊരിഞ്ഞു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തിന്മകള്‍ സര്‍വ്വത്തില്‍ നിന്നെന്നെ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കണ്മണിപോലെ കാക്കുന്നു നീ.</a:t>
            </a:r>
          </a:p>
          <a:p>
            <a:r>
              <a:rPr lang="ml-IN" sz="1050" b="1" dirty="0" smtClean="0">
                <a:solidFill>
                  <a:schemeClr val="bg1"/>
                </a:solidFill>
              </a:rPr>
              <a:t>                       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നാശമില്ലാത്തവകാശവും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യേശുവിന്‍ ഭാഗ്യസന്നിധിയും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നീതിയിന്‍ വാടാമുടിയതും</a:t>
            </a:r>
          </a:p>
          <a:p>
            <a:r>
              <a:rPr lang="ml-IN" sz="1600" b="1" dirty="0" smtClean="0">
                <a:solidFill>
                  <a:schemeClr val="bg1"/>
                </a:solidFill>
              </a:rPr>
              <a:t>തന്മക്കള്‍ക്കു സ്വര്‍ഗ്ഗെ ലഭിക്കും</a:t>
            </a:r>
            <a:r>
              <a:rPr lang="ml-IN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Onnumillaykayil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ninnenne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ninnude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chayayil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srishtichu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nithyamayi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snehichenne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ninte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putrane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thannu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rakshichu</a:t>
            </a:r>
            <a:r>
              <a:rPr lang="en-US" sz="1600" b="1" dirty="0" smtClean="0">
                <a:solidFill>
                  <a:schemeClr val="bg1"/>
                </a:solidFill>
              </a:rPr>
              <a:t> nee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Ref    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nin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kripaykkayi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ninne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njan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sthuthichidumennum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(x2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endParaRPr lang="en-US" sz="105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mochanam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veendum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jananavum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neecha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papi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ennil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vasippan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ninnathmavinte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danavum</a:t>
            </a:r>
            <a:r>
              <a:rPr lang="en-US" sz="1600" b="1" dirty="0" smtClean="0">
                <a:solidFill>
                  <a:schemeClr val="bg1"/>
                </a:solidFill>
              </a:rPr>
              <a:t> nee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thannu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swarganugrahangalum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105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anna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vastradi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nanmakale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ennamilladenmel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chorinju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tinmakal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sarvvathil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ninnenne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kanmanipole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kakkunnu</a:t>
            </a:r>
            <a:r>
              <a:rPr lang="en-US" sz="1600" b="1" dirty="0" smtClean="0">
                <a:solidFill>
                  <a:schemeClr val="bg1"/>
                </a:solidFill>
              </a:rPr>
              <a:t> nee.</a:t>
            </a:r>
          </a:p>
          <a:p>
            <a:endParaRPr lang="en-US" sz="105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nashamillattavakasavum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yesuvin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bhagyasannidhiyum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neediyin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vadamudiyatum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tanmakkalkku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swargge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labhikkum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114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ഒന്നുമില്ലായ്കയില്‍ നിന്നെന്നെ  Onnumillaykayil  ninnenne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Onnumillaykayil ninnenne </dc:title>
  <dc:creator>mary</dc:creator>
  <cp:lastModifiedBy>admin</cp:lastModifiedBy>
  <cp:revision>19</cp:revision>
  <dcterms:created xsi:type="dcterms:W3CDTF">2020-12-23T00:10:15Z</dcterms:created>
  <dcterms:modified xsi:type="dcterms:W3CDTF">2026-03-20T15:23:09Z</dcterms:modified>
</cp:coreProperties>
</file>