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240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25496-8A36-4ABD-96F6-40323A5EFCDD}" type="datetimeFigureOut">
              <a:rPr lang="en-US" smtClean="0"/>
              <a:pPr/>
              <a:t>3/19/2026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5E66E-003C-410C-99F7-3A84BA1D23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25496-8A36-4ABD-96F6-40323A5EFCDD}" type="datetimeFigureOut">
              <a:rPr lang="en-US" smtClean="0"/>
              <a:pPr/>
              <a:t>3/19/2026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5E66E-003C-410C-99F7-3A84BA1D23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25496-8A36-4ABD-96F6-40323A5EFCDD}" type="datetimeFigureOut">
              <a:rPr lang="en-US" smtClean="0"/>
              <a:pPr/>
              <a:t>3/19/2026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5E66E-003C-410C-99F7-3A84BA1D23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25496-8A36-4ABD-96F6-40323A5EFCDD}" type="datetimeFigureOut">
              <a:rPr lang="en-US" smtClean="0"/>
              <a:pPr/>
              <a:t>3/19/2026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5E66E-003C-410C-99F7-3A84BA1D23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25496-8A36-4ABD-96F6-40323A5EFCDD}" type="datetimeFigureOut">
              <a:rPr lang="en-US" smtClean="0"/>
              <a:pPr/>
              <a:t>3/19/2026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5E66E-003C-410C-99F7-3A84BA1D23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25496-8A36-4ABD-96F6-40323A5EFCDD}" type="datetimeFigureOut">
              <a:rPr lang="en-US" smtClean="0"/>
              <a:pPr/>
              <a:t>3/19/2026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5E66E-003C-410C-99F7-3A84BA1D23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25496-8A36-4ABD-96F6-40323A5EFCDD}" type="datetimeFigureOut">
              <a:rPr lang="en-US" smtClean="0"/>
              <a:pPr/>
              <a:t>3/19/2026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5E66E-003C-410C-99F7-3A84BA1D23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25496-8A36-4ABD-96F6-40323A5EFCDD}" type="datetimeFigureOut">
              <a:rPr lang="en-US" smtClean="0"/>
              <a:pPr/>
              <a:t>3/19/2026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5E66E-003C-410C-99F7-3A84BA1D23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25496-8A36-4ABD-96F6-40323A5EFCDD}" type="datetimeFigureOut">
              <a:rPr lang="en-US" smtClean="0"/>
              <a:pPr/>
              <a:t>3/19/2026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5E66E-003C-410C-99F7-3A84BA1D23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25496-8A36-4ABD-96F6-40323A5EFCDD}" type="datetimeFigureOut">
              <a:rPr lang="en-US" smtClean="0"/>
              <a:pPr/>
              <a:t>3/19/2026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5E66E-003C-410C-99F7-3A84BA1D23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25496-8A36-4ABD-96F6-40323A5EFCDD}" type="datetimeFigureOut">
              <a:rPr lang="en-US" smtClean="0"/>
              <a:pPr/>
              <a:t>3/19/2026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5E66E-003C-410C-99F7-3A84BA1D23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C25496-8A36-4ABD-96F6-40323A5EFCDD}" type="datetimeFigureOut">
              <a:rPr lang="en-US" smtClean="0"/>
              <a:pPr/>
              <a:t>3/19/2026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C5E66E-003C-410C-99F7-3A84BA1D239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Let us sing of his love once again1.jp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மீண்டும் பாடுவோம் மீட்பரன்ப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1472" y="214290"/>
            <a:ext cx="8001056" cy="500066"/>
          </a:xfrm>
        </p:spPr>
        <p:txBody>
          <a:bodyPr>
            <a:noAutofit/>
          </a:bodyPr>
          <a:lstStyle/>
          <a:p>
            <a:r>
              <a:rPr lang="en-US" sz="3600" b="1" dirty="0" smtClean="0"/>
              <a:t/>
            </a:r>
            <a:br>
              <a:rPr lang="en-US" sz="3600" b="1" dirty="0" smtClean="0"/>
            </a:br>
            <a:r>
              <a:rPr lang="ta-IN" sz="3200" b="1" dirty="0" smtClean="0">
                <a:solidFill>
                  <a:schemeClr val="bg1"/>
                </a:solidFill>
              </a:rPr>
              <a:t>மீண்டும் பாடுவோம் மீட்பரன்பை</a:t>
            </a:r>
            <a:r>
              <a:rPr lang="en-US" sz="3200" b="1" dirty="0" smtClean="0">
                <a:solidFill>
                  <a:schemeClr val="bg1"/>
                </a:solidFill>
              </a:rPr>
              <a:t/>
            </a:r>
            <a:br>
              <a:rPr lang="en-US" sz="3200" b="1" dirty="0" smtClean="0">
                <a:solidFill>
                  <a:schemeClr val="bg1"/>
                </a:solidFill>
              </a:rPr>
            </a:br>
            <a:r>
              <a:rPr lang="en-US" sz="3200" b="1" dirty="0" err="1" smtClean="0">
                <a:solidFill>
                  <a:schemeClr val="bg1"/>
                </a:solidFill>
              </a:rPr>
              <a:t>Meendum</a:t>
            </a:r>
            <a:r>
              <a:rPr lang="en-US" sz="3200" b="1" dirty="0" smtClean="0">
                <a:solidFill>
                  <a:schemeClr val="bg1"/>
                </a:solidFill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</a:rPr>
              <a:t>Paduvom</a:t>
            </a:r>
            <a:r>
              <a:rPr lang="en-US" sz="3200" b="1" dirty="0" smtClean="0">
                <a:solidFill>
                  <a:schemeClr val="bg1"/>
                </a:solidFill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</a:rPr>
              <a:t>Metparanbai</a:t>
            </a:r>
            <a:r>
              <a:rPr lang="ta-IN" sz="3600" b="1" dirty="0">
                <a:solidFill>
                  <a:schemeClr val="bg1"/>
                </a:solidFill>
              </a:rPr>
              <a:t/>
            </a:r>
            <a:br>
              <a:rPr lang="ta-IN" sz="3600" b="1" dirty="0">
                <a:solidFill>
                  <a:schemeClr val="bg1"/>
                </a:solidFill>
              </a:rPr>
            </a:b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28662" y="918631"/>
            <a:ext cx="8715436" cy="4138626"/>
          </a:xfrm>
        </p:spPr>
        <p:txBody>
          <a:bodyPr numCol="2">
            <a:noAutofit/>
          </a:bodyPr>
          <a:lstStyle/>
          <a:p>
            <a:pPr algn="l"/>
            <a:r>
              <a:rPr lang="ta-IN" sz="1300" b="1" dirty="0" smtClean="0">
                <a:solidFill>
                  <a:schemeClr val="bg1"/>
                </a:solidFill>
              </a:rPr>
              <a:t>மீண்டும் </a:t>
            </a:r>
            <a:r>
              <a:rPr lang="ta-IN" sz="1300" b="1" dirty="0" smtClean="0">
                <a:solidFill>
                  <a:schemeClr val="bg1"/>
                </a:solidFill>
              </a:rPr>
              <a:t>பாடுவோம் மீட்பரன்பை</a:t>
            </a:r>
          </a:p>
          <a:p>
            <a:pPr algn="l"/>
            <a:r>
              <a:rPr lang="ta-IN" sz="1300" b="1" dirty="0" smtClean="0">
                <a:solidFill>
                  <a:schemeClr val="bg1"/>
                </a:solidFill>
              </a:rPr>
              <a:t>என்றும் அவ்வன் பழியாததே!</a:t>
            </a:r>
          </a:p>
          <a:p>
            <a:pPr algn="l"/>
            <a:r>
              <a:rPr lang="ta-IN" sz="1300" b="1" dirty="0" smtClean="0">
                <a:solidFill>
                  <a:schemeClr val="bg1"/>
                </a:solidFill>
              </a:rPr>
              <a:t>வெட்டுண்ட தேவாட்டுக்குட்டியின்</a:t>
            </a:r>
          </a:p>
          <a:p>
            <a:pPr algn="l"/>
            <a:r>
              <a:rPr lang="ta-IN" sz="1300" b="1" dirty="0" smtClean="0">
                <a:solidFill>
                  <a:schemeClr val="bg1"/>
                </a:solidFill>
              </a:rPr>
              <a:t>இரத்தத்தை வாழ்த்திப் புகழுவோம்</a:t>
            </a:r>
          </a:p>
          <a:p>
            <a:pPr algn="l"/>
            <a:endParaRPr lang="ta-IN" sz="1300" b="1" dirty="0" smtClean="0">
              <a:solidFill>
                <a:schemeClr val="bg1"/>
              </a:solidFill>
            </a:endParaRPr>
          </a:p>
          <a:p>
            <a:pPr algn="l"/>
            <a:r>
              <a:rPr lang="ta-IN" sz="1300" b="1" dirty="0" smtClean="0">
                <a:solidFill>
                  <a:srgbClr val="FF0000"/>
                </a:solidFill>
              </a:rPr>
              <a:t>பல்லவி</a:t>
            </a:r>
          </a:p>
          <a:p>
            <a:pPr algn="l"/>
            <a:r>
              <a:rPr lang="ta-IN" sz="1300" b="1" dirty="0" smtClean="0">
                <a:solidFill>
                  <a:srgbClr val="FF0000"/>
                </a:solidFill>
              </a:rPr>
              <a:t>இயேசுவின் இரத்தத்தால்</a:t>
            </a:r>
          </a:p>
          <a:p>
            <a:pPr algn="l"/>
            <a:r>
              <a:rPr lang="ta-IN" sz="1300" b="1" dirty="0" smtClean="0">
                <a:solidFill>
                  <a:srgbClr val="FF0000"/>
                </a:solidFill>
              </a:rPr>
              <a:t>சுத்திகரிப்பு நமக்குண்டு</a:t>
            </a:r>
            <a:r>
              <a:rPr lang="ta-IN" sz="1300" b="1" dirty="0" smtClean="0">
                <a:solidFill>
                  <a:srgbClr val="FF0000"/>
                </a:solidFill>
              </a:rPr>
              <a:t>!</a:t>
            </a:r>
            <a:endParaRPr lang="en-US" sz="1300" b="1" dirty="0" smtClean="0">
              <a:solidFill>
                <a:srgbClr val="FF0000"/>
              </a:solidFill>
            </a:endParaRPr>
          </a:p>
          <a:p>
            <a:pPr algn="l"/>
            <a:r>
              <a:rPr lang="ta-IN" sz="1300" b="1" dirty="0" smtClean="0">
                <a:solidFill>
                  <a:srgbClr val="FF0000"/>
                </a:solidFill>
              </a:rPr>
              <a:t>இயேசுவின் இரத்தத்தால்</a:t>
            </a:r>
          </a:p>
          <a:p>
            <a:pPr algn="l"/>
            <a:r>
              <a:rPr lang="ta-IN" sz="1300" b="1" dirty="0" smtClean="0">
                <a:solidFill>
                  <a:srgbClr val="FF0000"/>
                </a:solidFill>
              </a:rPr>
              <a:t>சுத்திகரிப்பு நமக்குண்டு!</a:t>
            </a:r>
          </a:p>
          <a:p>
            <a:pPr algn="l"/>
            <a:endParaRPr lang="ta-IN" sz="1300" b="1" dirty="0" smtClean="0">
              <a:solidFill>
                <a:schemeClr val="bg1"/>
              </a:solidFill>
            </a:endParaRPr>
          </a:p>
          <a:p>
            <a:pPr algn="l"/>
            <a:r>
              <a:rPr lang="ta-IN" sz="1300" b="1" dirty="0" smtClean="0">
                <a:solidFill>
                  <a:schemeClr val="bg1"/>
                </a:solidFill>
              </a:rPr>
              <a:t>சுத்தமும் </a:t>
            </a:r>
            <a:r>
              <a:rPr lang="ta-IN" sz="1300" b="1" dirty="0" smtClean="0">
                <a:solidFill>
                  <a:schemeClr val="bg1"/>
                </a:solidFill>
              </a:rPr>
              <a:t>சுகமும் உண்டாகும்</a:t>
            </a:r>
          </a:p>
          <a:p>
            <a:pPr algn="l"/>
            <a:r>
              <a:rPr lang="ta-IN" sz="1300" b="1" dirty="0" smtClean="0">
                <a:solidFill>
                  <a:schemeClr val="bg1"/>
                </a:solidFill>
              </a:rPr>
              <a:t>அத்தன் இரத்தத்தில் மூழ்குவோர்க்கு</a:t>
            </a:r>
          </a:p>
          <a:p>
            <a:pPr algn="l"/>
            <a:r>
              <a:rPr lang="ta-IN" sz="1300" b="1" dirty="0" smtClean="0">
                <a:solidFill>
                  <a:schemeClr val="bg1"/>
                </a:solidFill>
              </a:rPr>
              <a:t>நித்தமும் மா சந்தோஷ முண்டு</a:t>
            </a:r>
          </a:p>
          <a:p>
            <a:pPr algn="l"/>
            <a:r>
              <a:rPr lang="ta-IN" sz="1300" b="1" dirty="0" smtClean="0">
                <a:solidFill>
                  <a:schemeClr val="bg1"/>
                </a:solidFill>
              </a:rPr>
              <a:t>இத்தரையில் அவர் இரத்தத்தால்!</a:t>
            </a:r>
          </a:p>
          <a:p>
            <a:pPr algn="l"/>
            <a:endParaRPr lang="ta-IN" sz="1300" b="1" dirty="0" smtClean="0">
              <a:solidFill>
                <a:schemeClr val="bg1"/>
              </a:solidFill>
            </a:endParaRPr>
          </a:p>
          <a:p>
            <a:pPr algn="l"/>
            <a:r>
              <a:rPr lang="ta-IN" sz="1300" b="1" dirty="0" smtClean="0">
                <a:solidFill>
                  <a:schemeClr val="bg1"/>
                </a:solidFill>
              </a:rPr>
              <a:t>யுத்தம் </a:t>
            </a:r>
            <a:r>
              <a:rPr lang="ta-IN" sz="1300" b="1" dirty="0" smtClean="0">
                <a:solidFill>
                  <a:schemeClr val="bg1"/>
                </a:solidFill>
              </a:rPr>
              <a:t>முடிந்தது என்று நம்</a:t>
            </a:r>
          </a:p>
          <a:p>
            <a:pPr algn="l"/>
            <a:r>
              <a:rPr lang="ta-IN" sz="1300" b="1" dirty="0" smtClean="0">
                <a:solidFill>
                  <a:schemeClr val="bg1"/>
                </a:solidFill>
              </a:rPr>
              <a:t>கர்த்தன் சொல்லும்வரை முன் செல்வோம்!</a:t>
            </a:r>
          </a:p>
          <a:p>
            <a:pPr algn="l"/>
            <a:r>
              <a:rPr lang="ta-IN" sz="1300" b="1" dirty="0" smtClean="0">
                <a:solidFill>
                  <a:schemeClr val="bg1"/>
                </a:solidFill>
              </a:rPr>
              <a:t>நித்திய மகிமை வீட்டிலே</a:t>
            </a:r>
          </a:p>
          <a:p>
            <a:pPr algn="l"/>
            <a:r>
              <a:rPr lang="ta-IN" sz="1300" b="1" dirty="0" smtClean="0">
                <a:solidFill>
                  <a:schemeClr val="bg1"/>
                </a:solidFill>
              </a:rPr>
              <a:t>சத்யன் நம்மை அழைத்துச் செல்வார்</a:t>
            </a:r>
          </a:p>
          <a:p>
            <a:pPr algn="l"/>
            <a:endParaRPr lang="ta-IN" sz="1300" b="1" dirty="0" smtClean="0">
              <a:solidFill>
                <a:schemeClr val="bg1"/>
              </a:solidFill>
            </a:endParaRPr>
          </a:p>
          <a:p>
            <a:pPr algn="l"/>
            <a:r>
              <a:rPr lang="ta-IN" sz="1300" b="1" dirty="0" smtClean="0">
                <a:solidFill>
                  <a:schemeClr val="bg1"/>
                </a:solidFill>
              </a:rPr>
              <a:t>அதால் </a:t>
            </a:r>
            <a:r>
              <a:rPr lang="ta-IN" sz="1300" b="1" dirty="0" smtClean="0">
                <a:solidFill>
                  <a:schemeClr val="bg1"/>
                </a:solidFill>
              </a:rPr>
              <a:t>பரிசுத்தம் என்ற நம்</a:t>
            </a:r>
          </a:p>
          <a:p>
            <a:pPr algn="l"/>
            <a:r>
              <a:rPr lang="ta-IN" sz="1300" b="1" dirty="0" smtClean="0">
                <a:solidFill>
                  <a:schemeClr val="bg1"/>
                </a:solidFill>
              </a:rPr>
              <a:t>அமர்க் கொடியும் பறக்கட்டும்!</a:t>
            </a:r>
          </a:p>
          <a:p>
            <a:pPr algn="l"/>
            <a:r>
              <a:rPr lang="ta-IN" sz="1300" b="1" dirty="0" smtClean="0">
                <a:solidFill>
                  <a:schemeClr val="bg1"/>
                </a:solidFill>
              </a:rPr>
              <a:t>அந்தத்தில் அவர் கையினின்று</a:t>
            </a:r>
          </a:p>
          <a:p>
            <a:pPr algn="l"/>
            <a:r>
              <a:rPr lang="ta-IN" sz="1300" b="1" dirty="0" smtClean="0">
                <a:solidFill>
                  <a:schemeClr val="bg1"/>
                </a:solidFill>
              </a:rPr>
              <a:t>அழகான கிரீடம் பெறுவோம்! </a:t>
            </a:r>
          </a:p>
          <a:p>
            <a:pPr algn="l"/>
            <a:r>
              <a:rPr lang="en-US" sz="1300" b="1" dirty="0" err="1" smtClean="0">
                <a:solidFill>
                  <a:schemeClr val="bg1"/>
                </a:solidFill>
              </a:rPr>
              <a:t>meenndum</a:t>
            </a:r>
            <a:r>
              <a:rPr lang="en-US" sz="1300" b="1" dirty="0" smtClean="0">
                <a:solidFill>
                  <a:schemeClr val="bg1"/>
                </a:solidFill>
              </a:rPr>
              <a:t> </a:t>
            </a:r>
            <a:r>
              <a:rPr lang="en-US" sz="1300" b="1" dirty="0" err="1" smtClean="0">
                <a:solidFill>
                  <a:schemeClr val="bg1"/>
                </a:solidFill>
              </a:rPr>
              <a:t>paaduvom</a:t>
            </a:r>
            <a:r>
              <a:rPr lang="en-US" sz="1300" b="1" dirty="0" smtClean="0">
                <a:solidFill>
                  <a:schemeClr val="bg1"/>
                </a:solidFill>
              </a:rPr>
              <a:t> </a:t>
            </a:r>
            <a:r>
              <a:rPr lang="en-US" sz="1300" b="1" dirty="0" err="1" smtClean="0">
                <a:solidFill>
                  <a:schemeClr val="bg1"/>
                </a:solidFill>
              </a:rPr>
              <a:t>meetparanpai</a:t>
            </a:r>
            <a:endParaRPr lang="en-US" sz="13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300" b="1" dirty="0" err="1" smtClean="0">
                <a:solidFill>
                  <a:schemeClr val="bg1"/>
                </a:solidFill>
              </a:rPr>
              <a:t>entum</a:t>
            </a:r>
            <a:r>
              <a:rPr lang="en-US" sz="1300" b="1" dirty="0" smtClean="0">
                <a:solidFill>
                  <a:schemeClr val="bg1"/>
                </a:solidFill>
              </a:rPr>
              <a:t> </a:t>
            </a:r>
            <a:r>
              <a:rPr lang="en-US" sz="1300" b="1" dirty="0" err="1" smtClean="0">
                <a:solidFill>
                  <a:schemeClr val="bg1"/>
                </a:solidFill>
              </a:rPr>
              <a:t>avvan</a:t>
            </a:r>
            <a:r>
              <a:rPr lang="en-US" sz="1300" b="1" dirty="0" smtClean="0">
                <a:solidFill>
                  <a:schemeClr val="bg1"/>
                </a:solidFill>
              </a:rPr>
              <a:t> </a:t>
            </a:r>
            <a:r>
              <a:rPr lang="en-US" sz="1300" b="1" dirty="0" err="1" smtClean="0">
                <a:solidFill>
                  <a:schemeClr val="bg1"/>
                </a:solidFill>
              </a:rPr>
              <a:t>paliyaathathae</a:t>
            </a:r>
            <a:r>
              <a:rPr lang="en-US" sz="1300" b="1" dirty="0" smtClean="0">
                <a:solidFill>
                  <a:schemeClr val="bg1"/>
                </a:solidFill>
              </a:rPr>
              <a:t>!</a:t>
            </a:r>
          </a:p>
          <a:p>
            <a:pPr algn="l"/>
            <a:r>
              <a:rPr lang="en-US" sz="1300" b="1" dirty="0" err="1" smtClean="0">
                <a:solidFill>
                  <a:schemeClr val="bg1"/>
                </a:solidFill>
              </a:rPr>
              <a:t>vettunnda</a:t>
            </a:r>
            <a:r>
              <a:rPr lang="en-US" sz="1300" b="1" dirty="0" smtClean="0">
                <a:solidFill>
                  <a:schemeClr val="bg1"/>
                </a:solidFill>
              </a:rPr>
              <a:t> </a:t>
            </a:r>
            <a:r>
              <a:rPr lang="en-US" sz="1300" b="1" dirty="0" err="1" smtClean="0">
                <a:solidFill>
                  <a:schemeClr val="bg1"/>
                </a:solidFill>
              </a:rPr>
              <a:t>thaevaattukkuttiyin</a:t>
            </a:r>
            <a:endParaRPr lang="en-US" sz="13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300" b="1" dirty="0" err="1" smtClean="0">
                <a:solidFill>
                  <a:schemeClr val="bg1"/>
                </a:solidFill>
              </a:rPr>
              <a:t>iraththaththai</a:t>
            </a:r>
            <a:r>
              <a:rPr lang="en-US" sz="1300" b="1" dirty="0" smtClean="0">
                <a:solidFill>
                  <a:schemeClr val="bg1"/>
                </a:solidFill>
              </a:rPr>
              <a:t> </a:t>
            </a:r>
            <a:r>
              <a:rPr lang="en-US" sz="1300" b="1" dirty="0" err="1" smtClean="0">
                <a:solidFill>
                  <a:schemeClr val="bg1"/>
                </a:solidFill>
              </a:rPr>
              <a:t>vaalththip</a:t>
            </a:r>
            <a:r>
              <a:rPr lang="en-US" sz="1300" b="1" dirty="0" smtClean="0">
                <a:solidFill>
                  <a:schemeClr val="bg1"/>
                </a:solidFill>
              </a:rPr>
              <a:t> </a:t>
            </a:r>
            <a:r>
              <a:rPr lang="en-US" sz="1300" b="1" dirty="0" err="1" smtClean="0">
                <a:solidFill>
                  <a:schemeClr val="bg1"/>
                </a:solidFill>
              </a:rPr>
              <a:t>pukaluvom</a:t>
            </a:r>
            <a:endParaRPr lang="en-US" sz="1300" b="1" dirty="0" smtClean="0">
              <a:solidFill>
                <a:schemeClr val="bg1"/>
              </a:solidFill>
            </a:endParaRPr>
          </a:p>
          <a:p>
            <a:pPr algn="l"/>
            <a:endParaRPr lang="en-US" sz="13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300" b="1" dirty="0" err="1" smtClean="0">
                <a:solidFill>
                  <a:srgbClr val="FF0000"/>
                </a:solidFill>
              </a:rPr>
              <a:t>Pallavi</a:t>
            </a:r>
            <a:endParaRPr lang="en-US" sz="13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300" b="1" dirty="0" err="1" smtClean="0">
                <a:solidFill>
                  <a:srgbClr val="FF0000"/>
                </a:solidFill>
              </a:rPr>
              <a:t>Yesuvin</a:t>
            </a:r>
            <a:r>
              <a:rPr lang="en-US" sz="1300" b="1" dirty="0" smtClean="0">
                <a:solidFill>
                  <a:srgbClr val="FF0000"/>
                </a:solidFill>
              </a:rPr>
              <a:t> </a:t>
            </a:r>
            <a:r>
              <a:rPr lang="en-US" sz="1300" b="1" dirty="0" err="1" smtClean="0">
                <a:solidFill>
                  <a:srgbClr val="FF0000"/>
                </a:solidFill>
              </a:rPr>
              <a:t>iraththaththaal</a:t>
            </a:r>
            <a:endParaRPr lang="en-US" sz="13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300" b="1" dirty="0" err="1" smtClean="0">
                <a:solidFill>
                  <a:srgbClr val="FF0000"/>
                </a:solidFill>
              </a:rPr>
              <a:t>suththikarippu</a:t>
            </a:r>
            <a:r>
              <a:rPr lang="en-US" sz="1300" b="1" dirty="0" smtClean="0">
                <a:solidFill>
                  <a:srgbClr val="FF0000"/>
                </a:solidFill>
              </a:rPr>
              <a:t> </a:t>
            </a:r>
            <a:r>
              <a:rPr lang="en-US" sz="1300" b="1" dirty="0" err="1" smtClean="0">
                <a:solidFill>
                  <a:srgbClr val="FF0000"/>
                </a:solidFill>
              </a:rPr>
              <a:t>namakkunndu</a:t>
            </a:r>
            <a:r>
              <a:rPr lang="en-US" sz="1300" b="1" dirty="0" smtClean="0">
                <a:solidFill>
                  <a:srgbClr val="FF0000"/>
                </a:solidFill>
              </a:rPr>
              <a:t>!</a:t>
            </a:r>
          </a:p>
          <a:p>
            <a:pPr algn="l"/>
            <a:r>
              <a:rPr lang="en-US" sz="1300" b="1" dirty="0" err="1" smtClean="0">
                <a:solidFill>
                  <a:srgbClr val="FF0000"/>
                </a:solidFill>
              </a:rPr>
              <a:t>Yesuvin</a:t>
            </a:r>
            <a:r>
              <a:rPr lang="en-US" sz="1300" b="1" dirty="0" smtClean="0">
                <a:solidFill>
                  <a:srgbClr val="FF0000"/>
                </a:solidFill>
              </a:rPr>
              <a:t> </a:t>
            </a:r>
            <a:r>
              <a:rPr lang="en-US" sz="1300" b="1" dirty="0" err="1" smtClean="0">
                <a:solidFill>
                  <a:srgbClr val="FF0000"/>
                </a:solidFill>
              </a:rPr>
              <a:t>iraththaththaal</a:t>
            </a:r>
            <a:endParaRPr lang="en-US" sz="13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300" b="1" dirty="0" err="1" smtClean="0">
                <a:solidFill>
                  <a:srgbClr val="FF0000"/>
                </a:solidFill>
              </a:rPr>
              <a:t>suththikarippu</a:t>
            </a:r>
            <a:r>
              <a:rPr lang="en-US" sz="1300" b="1" dirty="0" smtClean="0">
                <a:solidFill>
                  <a:srgbClr val="FF0000"/>
                </a:solidFill>
              </a:rPr>
              <a:t> </a:t>
            </a:r>
            <a:r>
              <a:rPr lang="en-US" sz="1300" b="1" dirty="0" err="1" smtClean="0">
                <a:solidFill>
                  <a:srgbClr val="FF0000"/>
                </a:solidFill>
              </a:rPr>
              <a:t>namakkunndu</a:t>
            </a:r>
            <a:r>
              <a:rPr lang="en-US" sz="1300" b="1" dirty="0" smtClean="0">
                <a:solidFill>
                  <a:srgbClr val="FF0000"/>
                </a:solidFill>
              </a:rPr>
              <a:t>!</a:t>
            </a:r>
          </a:p>
          <a:p>
            <a:pPr algn="l"/>
            <a:endParaRPr lang="en-US" sz="13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300" b="1" dirty="0" err="1" smtClean="0">
                <a:solidFill>
                  <a:schemeClr val="bg1"/>
                </a:solidFill>
              </a:rPr>
              <a:t>suththamum</a:t>
            </a:r>
            <a:r>
              <a:rPr lang="en-US" sz="1300" b="1" dirty="0" smtClean="0">
                <a:solidFill>
                  <a:schemeClr val="bg1"/>
                </a:solidFill>
              </a:rPr>
              <a:t> </a:t>
            </a:r>
            <a:r>
              <a:rPr lang="en-US" sz="1300" b="1" dirty="0" err="1" smtClean="0">
                <a:solidFill>
                  <a:schemeClr val="bg1"/>
                </a:solidFill>
              </a:rPr>
              <a:t>sukamum</a:t>
            </a:r>
            <a:r>
              <a:rPr lang="en-US" sz="1300" b="1" dirty="0" smtClean="0">
                <a:solidFill>
                  <a:schemeClr val="bg1"/>
                </a:solidFill>
              </a:rPr>
              <a:t> </a:t>
            </a:r>
            <a:r>
              <a:rPr lang="en-US" sz="1300" b="1" dirty="0" err="1" smtClean="0">
                <a:solidFill>
                  <a:schemeClr val="bg1"/>
                </a:solidFill>
              </a:rPr>
              <a:t>unndaakum</a:t>
            </a:r>
            <a:endParaRPr lang="en-US" sz="13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300" b="1" dirty="0" err="1" smtClean="0">
                <a:solidFill>
                  <a:schemeClr val="bg1"/>
                </a:solidFill>
              </a:rPr>
              <a:t>aththan</a:t>
            </a:r>
            <a:r>
              <a:rPr lang="en-US" sz="1300" b="1" dirty="0" smtClean="0">
                <a:solidFill>
                  <a:schemeClr val="bg1"/>
                </a:solidFill>
              </a:rPr>
              <a:t> </a:t>
            </a:r>
            <a:r>
              <a:rPr lang="en-US" sz="1300" b="1" dirty="0" err="1" smtClean="0">
                <a:solidFill>
                  <a:schemeClr val="bg1"/>
                </a:solidFill>
              </a:rPr>
              <a:t>iraththaththil</a:t>
            </a:r>
            <a:r>
              <a:rPr lang="en-US" sz="1300" b="1" dirty="0" smtClean="0">
                <a:solidFill>
                  <a:schemeClr val="bg1"/>
                </a:solidFill>
              </a:rPr>
              <a:t> </a:t>
            </a:r>
            <a:r>
              <a:rPr lang="en-US" sz="1300" b="1" dirty="0" err="1" smtClean="0">
                <a:solidFill>
                  <a:schemeClr val="bg1"/>
                </a:solidFill>
              </a:rPr>
              <a:t>moolkuvorkku</a:t>
            </a:r>
            <a:endParaRPr lang="en-US" sz="13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300" b="1" dirty="0" err="1" smtClean="0">
                <a:solidFill>
                  <a:schemeClr val="bg1"/>
                </a:solidFill>
              </a:rPr>
              <a:t>niththamum</a:t>
            </a:r>
            <a:r>
              <a:rPr lang="en-US" sz="1300" b="1" dirty="0" smtClean="0">
                <a:solidFill>
                  <a:schemeClr val="bg1"/>
                </a:solidFill>
              </a:rPr>
              <a:t> </a:t>
            </a:r>
            <a:r>
              <a:rPr lang="en-US" sz="1300" b="1" dirty="0" err="1" smtClean="0">
                <a:solidFill>
                  <a:schemeClr val="bg1"/>
                </a:solidFill>
              </a:rPr>
              <a:t>maa</a:t>
            </a:r>
            <a:r>
              <a:rPr lang="en-US" sz="1300" b="1" dirty="0" smtClean="0">
                <a:solidFill>
                  <a:schemeClr val="bg1"/>
                </a:solidFill>
              </a:rPr>
              <a:t> </a:t>
            </a:r>
            <a:r>
              <a:rPr lang="en-US" sz="1300" b="1" dirty="0" err="1" smtClean="0">
                <a:solidFill>
                  <a:schemeClr val="bg1"/>
                </a:solidFill>
              </a:rPr>
              <a:t>santhosha</a:t>
            </a:r>
            <a:r>
              <a:rPr lang="en-US" sz="1300" b="1" dirty="0" smtClean="0">
                <a:solidFill>
                  <a:schemeClr val="bg1"/>
                </a:solidFill>
              </a:rPr>
              <a:t> </a:t>
            </a:r>
            <a:r>
              <a:rPr lang="en-US" sz="1300" b="1" dirty="0" err="1" smtClean="0">
                <a:solidFill>
                  <a:schemeClr val="bg1"/>
                </a:solidFill>
              </a:rPr>
              <a:t>munndu</a:t>
            </a:r>
            <a:endParaRPr lang="en-US" sz="13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300" b="1" dirty="0" err="1" smtClean="0">
                <a:solidFill>
                  <a:schemeClr val="bg1"/>
                </a:solidFill>
              </a:rPr>
              <a:t>iththaraiyil</a:t>
            </a:r>
            <a:r>
              <a:rPr lang="en-US" sz="1300" b="1" dirty="0" smtClean="0">
                <a:solidFill>
                  <a:schemeClr val="bg1"/>
                </a:solidFill>
              </a:rPr>
              <a:t> </a:t>
            </a:r>
            <a:r>
              <a:rPr lang="en-US" sz="1300" b="1" dirty="0" err="1" smtClean="0">
                <a:solidFill>
                  <a:schemeClr val="bg1"/>
                </a:solidFill>
              </a:rPr>
              <a:t>avar</a:t>
            </a:r>
            <a:r>
              <a:rPr lang="en-US" sz="1300" b="1" dirty="0" smtClean="0">
                <a:solidFill>
                  <a:schemeClr val="bg1"/>
                </a:solidFill>
              </a:rPr>
              <a:t> </a:t>
            </a:r>
            <a:r>
              <a:rPr lang="en-US" sz="1300" b="1" dirty="0" err="1" smtClean="0">
                <a:solidFill>
                  <a:schemeClr val="bg1"/>
                </a:solidFill>
              </a:rPr>
              <a:t>iraththaththaal</a:t>
            </a:r>
            <a:r>
              <a:rPr lang="en-US" sz="1300" b="1" dirty="0" smtClean="0">
                <a:solidFill>
                  <a:schemeClr val="bg1"/>
                </a:solidFill>
              </a:rPr>
              <a:t>! </a:t>
            </a:r>
          </a:p>
          <a:p>
            <a:pPr algn="l"/>
            <a:endParaRPr lang="en-US" sz="13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300" b="1" dirty="0" err="1" smtClean="0">
                <a:solidFill>
                  <a:schemeClr val="bg1"/>
                </a:solidFill>
              </a:rPr>
              <a:t>yuththam</a:t>
            </a:r>
            <a:r>
              <a:rPr lang="en-US" sz="1300" b="1" dirty="0" smtClean="0">
                <a:solidFill>
                  <a:schemeClr val="bg1"/>
                </a:solidFill>
              </a:rPr>
              <a:t> </a:t>
            </a:r>
            <a:r>
              <a:rPr lang="en-US" sz="1300" b="1" dirty="0" err="1" smtClean="0">
                <a:solidFill>
                  <a:schemeClr val="bg1"/>
                </a:solidFill>
              </a:rPr>
              <a:t>mutinthathu</a:t>
            </a:r>
            <a:r>
              <a:rPr lang="en-US" sz="1300" b="1" dirty="0" smtClean="0">
                <a:solidFill>
                  <a:schemeClr val="bg1"/>
                </a:solidFill>
              </a:rPr>
              <a:t> </a:t>
            </a:r>
            <a:r>
              <a:rPr lang="en-US" sz="1300" b="1" dirty="0" err="1" smtClean="0">
                <a:solidFill>
                  <a:schemeClr val="bg1"/>
                </a:solidFill>
              </a:rPr>
              <a:t>entu</a:t>
            </a:r>
            <a:r>
              <a:rPr lang="en-US" sz="1300" b="1" dirty="0" smtClean="0">
                <a:solidFill>
                  <a:schemeClr val="bg1"/>
                </a:solidFill>
              </a:rPr>
              <a:t> </a:t>
            </a:r>
            <a:r>
              <a:rPr lang="en-US" sz="1300" b="1" dirty="0" err="1" smtClean="0">
                <a:solidFill>
                  <a:schemeClr val="bg1"/>
                </a:solidFill>
              </a:rPr>
              <a:t>nam</a:t>
            </a:r>
            <a:endParaRPr lang="en-US" sz="13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300" b="1" dirty="0" err="1" smtClean="0">
                <a:solidFill>
                  <a:schemeClr val="bg1"/>
                </a:solidFill>
              </a:rPr>
              <a:t>karththan</a:t>
            </a:r>
            <a:r>
              <a:rPr lang="en-US" sz="1300" b="1" dirty="0" smtClean="0">
                <a:solidFill>
                  <a:schemeClr val="bg1"/>
                </a:solidFill>
              </a:rPr>
              <a:t> </a:t>
            </a:r>
            <a:r>
              <a:rPr lang="en-US" sz="1300" b="1" dirty="0" err="1" smtClean="0">
                <a:solidFill>
                  <a:schemeClr val="bg1"/>
                </a:solidFill>
              </a:rPr>
              <a:t>sollumvarai</a:t>
            </a:r>
            <a:r>
              <a:rPr lang="en-US" sz="1300" b="1" dirty="0" smtClean="0">
                <a:solidFill>
                  <a:schemeClr val="bg1"/>
                </a:solidFill>
              </a:rPr>
              <a:t> </a:t>
            </a:r>
            <a:r>
              <a:rPr lang="en-US" sz="1300" b="1" dirty="0" err="1" smtClean="0">
                <a:solidFill>
                  <a:schemeClr val="bg1"/>
                </a:solidFill>
              </a:rPr>
              <a:t>mun</a:t>
            </a:r>
            <a:r>
              <a:rPr lang="en-US" sz="1300" b="1" dirty="0" smtClean="0">
                <a:solidFill>
                  <a:schemeClr val="bg1"/>
                </a:solidFill>
              </a:rPr>
              <a:t> </a:t>
            </a:r>
            <a:r>
              <a:rPr lang="en-US" sz="1300" b="1" dirty="0" err="1" smtClean="0">
                <a:solidFill>
                  <a:schemeClr val="bg1"/>
                </a:solidFill>
              </a:rPr>
              <a:t>selvom</a:t>
            </a:r>
            <a:r>
              <a:rPr lang="en-US" sz="1300" b="1" dirty="0" smtClean="0">
                <a:solidFill>
                  <a:schemeClr val="bg1"/>
                </a:solidFill>
              </a:rPr>
              <a:t>!</a:t>
            </a:r>
          </a:p>
          <a:p>
            <a:pPr algn="l"/>
            <a:r>
              <a:rPr lang="en-US" sz="1300" b="1" dirty="0" err="1" smtClean="0">
                <a:solidFill>
                  <a:schemeClr val="bg1"/>
                </a:solidFill>
              </a:rPr>
              <a:t>niththiya</a:t>
            </a:r>
            <a:r>
              <a:rPr lang="en-US" sz="1300" b="1" dirty="0" smtClean="0">
                <a:solidFill>
                  <a:schemeClr val="bg1"/>
                </a:solidFill>
              </a:rPr>
              <a:t> </a:t>
            </a:r>
            <a:r>
              <a:rPr lang="en-US" sz="1300" b="1" dirty="0" err="1" smtClean="0">
                <a:solidFill>
                  <a:schemeClr val="bg1"/>
                </a:solidFill>
              </a:rPr>
              <a:t>makimai</a:t>
            </a:r>
            <a:r>
              <a:rPr lang="en-US" sz="1300" b="1" dirty="0" smtClean="0">
                <a:solidFill>
                  <a:schemeClr val="bg1"/>
                </a:solidFill>
              </a:rPr>
              <a:t> </a:t>
            </a:r>
            <a:r>
              <a:rPr lang="en-US" sz="1300" b="1" dirty="0" err="1" smtClean="0">
                <a:solidFill>
                  <a:schemeClr val="bg1"/>
                </a:solidFill>
              </a:rPr>
              <a:t>veettilae</a:t>
            </a:r>
            <a:endParaRPr lang="en-US" sz="13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300" b="1" dirty="0" err="1" smtClean="0">
                <a:solidFill>
                  <a:schemeClr val="bg1"/>
                </a:solidFill>
              </a:rPr>
              <a:t>sathyan</a:t>
            </a:r>
            <a:r>
              <a:rPr lang="en-US" sz="1300" b="1" dirty="0" smtClean="0">
                <a:solidFill>
                  <a:schemeClr val="bg1"/>
                </a:solidFill>
              </a:rPr>
              <a:t> </a:t>
            </a:r>
            <a:r>
              <a:rPr lang="en-US" sz="1300" b="1" dirty="0" err="1" smtClean="0">
                <a:solidFill>
                  <a:schemeClr val="bg1"/>
                </a:solidFill>
              </a:rPr>
              <a:t>nammai</a:t>
            </a:r>
            <a:r>
              <a:rPr lang="en-US" sz="1300" b="1" dirty="0" smtClean="0">
                <a:solidFill>
                  <a:schemeClr val="bg1"/>
                </a:solidFill>
              </a:rPr>
              <a:t> </a:t>
            </a:r>
            <a:r>
              <a:rPr lang="en-US" sz="1300" b="1" dirty="0" err="1" smtClean="0">
                <a:solidFill>
                  <a:schemeClr val="bg1"/>
                </a:solidFill>
              </a:rPr>
              <a:t>alaiththuch</a:t>
            </a:r>
            <a:r>
              <a:rPr lang="en-US" sz="1300" b="1" dirty="0" smtClean="0">
                <a:solidFill>
                  <a:schemeClr val="bg1"/>
                </a:solidFill>
              </a:rPr>
              <a:t> </a:t>
            </a:r>
            <a:r>
              <a:rPr lang="en-US" sz="1300" b="1" dirty="0" err="1" smtClean="0">
                <a:solidFill>
                  <a:schemeClr val="bg1"/>
                </a:solidFill>
              </a:rPr>
              <a:t>selvaar</a:t>
            </a:r>
            <a:endParaRPr lang="en-US" sz="1300" b="1" dirty="0" smtClean="0">
              <a:solidFill>
                <a:schemeClr val="bg1"/>
              </a:solidFill>
            </a:endParaRPr>
          </a:p>
          <a:p>
            <a:pPr algn="l"/>
            <a:endParaRPr lang="en-US" sz="13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300" b="1" dirty="0" err="1" smtClean="0">
                <a:solidFill>
                  <a:schemeClr val="bg1"/>
                </a:solidFill>
              </a:rPr>
              <a:t>athaal</a:t>
            </a:r>
            <a:r>
              <a:rPr lang="en-US" sz="1300" b="1" dirty="0" smtClean="0">
                <a:solidFill>
                  <a:schemeClr val="bg1"/>
                </a:solidFill>
              </a:rPr>
              <a:t> </a:t>
            </a:r>
            <a:r>
              <a:rPr lang="en-US" sz="1300" b="1" dirty="0" err="1" smtClean="0">
                <a:solidFill>
                  <a:schemeClr val="bg1"/>
                </a:solidFill>
              </a:rPr>
              <a:t>parisuththam</a:t>
            </a:r>
            <a:r>
              <a:rPr lang="en-US" sz="1300" b="1" dirty="0" smtClean="0">
                <a:solidFill>
                  <a:schemeClr val="bg1"/>
                </a:solidFill>
              </a:rPr>
              <a:t> </a:t>
            </a:r>
            <a:r>
              <a:rPr lang="en-US" sz="1300" b="1" dirty="0" err="1" smtClean="0">
                <a:solidFill>
                  <a:schemeClr val="bg1"/>
                </a:solidFill>
              </a:rPr>
              <a:t>enta</a:t>
            </a:r>
            <a:r>
              <a:rPr lang="en-US" sz="1300" b="1" dirty="0" smtClean="0">
                <a:solidFill>
                  <a:schemeClr val="bg1"/>
                </a:solidFill>
              </a:rPr>
              <a:t> </a:t>
            </a:r>
            <a:r>
              <a:rPr lang="en-US" sz="1300" b="1" dirty="0" err="1" smtClean="0">
                <a:solidFill>
                  <a:schemeClr val="bg1"/>
                </a:solidFill>
              </a:rPr>
              <a:t>nam</a:t>
            </a:r>
            <a:endParaRPr lang="en-US" sz="13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300" b="1" dirty="0" err="1" smtClean="0">
                <a:solidFill>
                  <a:schemeClr val="bg1"/>
                </a:solidFill>
              </a:rPr>
              <a:t>amark</a:t>
            </a:r>
            <a:r>
              <a:rPr lang="en-US" sz="1300" b="1" dirty="0" smtClean="0">
                <a:solidFill>
                  <a:schemeClr val="bg1"/>
                </a:solidFill>
              </a:rPr>
              <a:t> </a:t>
            </a:r>
            <a:r>
              <a:rPr lang="en-US" sz="1300" b="1" dirty="0" err="1" smtClean="0">
                <a:solidFill>
                  <a:schemeClr val="bg1"/>
                </a:solidFill>
              </a:rPr>
              <a:t>kotiyum</a:t>
            </a:r>
            <a:r>
              <a:rPr lang="en-US" sz="1300" b="1" dirty="0" smtClean="0">
                <a:solidFill>
                  <a:schemeClr val="bg1"/>
                </a:solidFill>
              </a:rPr>
              <a:t> </a:t>
            </a:r>
            <a:r>
              <a:rPr lang="en-US" sz="1300" b="1" dirty="0" err="1" smtClean="0">
                <a:solidFill>
                  <a:schemeClr val="bg1"/>
                </a:solidFill>
              </a:rPr>
              <a:t>parakkattum</a:t>
            </a:r>
            <a:r>
              <a:rPr lang="en-US" sz="1300" b="1" dirty="0" smtClean="0">
                <a:solidFill>
                  <a:schemeClr val="bg1"/>
                </a:solidFill>
              </a:rPr>
              <a:t>!</a:t>
            </a:r>
          </a:p>
          <a:p>
            <a:pPr algn="l"/>
            <a:r>
              <a:rPr lang="en-US" sz="1300" b="1" dirty="0" err="1" smtClean="0">
                <a:solidFill>
                  <a:schemeClr val="bg1"/>
                </a:solidFill>
              </a:rPr>
              <a:t>anthaththil</a:t>
            </a:r>
            <a:r>
              <a:rPr lang="en-US" sz="1300" b="1" dirty="0" smtClean="0">
                <a:solidFill>
                  <a:schemeClr val="bg1"/>
                </a:solidFill>
              </a:rPr>
              <a:t> </a:t>
            </a:r>
            <a:r>
              <a:rPr lang="en-US" sz="1300" b="1" dirty="0" err="1" smtClean="0">
                <a:solidFill>
                  <a:schemeClr val="bg1"/>
                </a:solidFill>
              </a:rPr>
              <a:t>avar</a:t>
            </a:r>
            <a:r>
              <a:rPr lang="en-US" sz="1300" b="1" dirty="0" smtClean="0">
                <a:solidFill>
                  <a:schemeClr val="bg1"/>
                </a:solidFill>
              </a:rPr>
              <a:t> </a:t>
            </a:r>
            <a:r>
              <a:rPr lang="en-US" sz="1300" b="1" dirty="0" err="1" smtClean="0">
                <a:solidFill>
                  <a:schemeClr val="bg1"/>
                </a:solidFill>
              </a:rPr>
              <a:t>kaiyinintu</a:t>
            </a:r>
            <a:endParaRPr lang="en-US" sz="13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300" b="1" dirty="0" err="1" smtClean="0">
                <a:solidFill>
                  <a:schemeClr val="bg1"/>
                </a:solidFill>
              </a:rPr>
              <a:t>alakaana</a:t>
            </a:r>
            <a:r>
              <a:rPr lang="en-US" sz="1300" b="1" dirty="0" smtClean="0">
                <a:solidFill>
                  <a:schemeClr val="bg1"/>
                </a:solidFill>
              </a:rPr>
              <a:t> </a:t>
            </a:r>
            <a:r>
              <a:rPr lang="en-US" sz="1300" b="1" dirty="0" err="1" smtClean="0">
                <a:solidFill>
                  <a:schemeClr val="bg1"/>
                </a:solidFill>
              </a:rPr>
              <a:t>kireedam</a:t>
            </a:r>
            <a:r>
              <a:rPr lang="en-US" sz="1300" b="1" dirty="0" smtClean="0">
                <a:solidFill>
                  <a:schemeClr val="bg1"/>
                </a:solidFill>
              </a:rPr>
              <a:t> </a:t>
            </a:r>
            <a:r>
              <a:rPr lang="en-US" sz="1300" b="1" dirty="0" err="1" smtClean="0">
                <a:solidFill>
                  <a:schemeClr val="bg1"/>
                </a:solidFill>
              </a:rPr>
              <a:t>peruvom</a:t>
            </a:r>
            <a:r>
              <a:rPr lang="en-US" sz="1300" b="1" dirty="0" smtClean="0">
                <a:solidFill>
                  <a:schemeClr val="bg1"/>
                </a:solidFill>
              </a:rPr>
              <a:t>!</a:t>
            </a:r>
            <a:endParaRPr lang="en-US" sz="1300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1289</TotalTime>
  <Words>136</Words>
  <Application>Microsoft Office PowerPoint</Application>
  <PresentationFormat>On-screen Show (4:3)</PresentationFormat>
  <Paragraphs>51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மீண்டும் பாடுவோம் மீட்பரன்பை Meendum Paduvom Metparanbai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மீண்டும் பாடுவோம் மீட்பரன்பை </dc:title>
  <dc:creator>mary</dc:creator>
  <cp:lastModifiedBy>admin</cp:lastModifiedBy>
  <cp:revision>19</cp:revision>
  <dcterms:created xsi:type="dcterms:W3CDTF">2022-02-26T17:03:43Z</dcterms:created>
  <dcterms:modified xsi:type="dcterms:W3CDTF">2026-03-19T18:26:52Z</dcterms:modified>
</cp:coreProperties>
</file>