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D0E88-07A9-4BD4-A039-F8BB4C7F0E0D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837EE-4A3F-4746-8DE8-2E8B5A158E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हम विशवास से एक देश देखते ह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0959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hi-IN" sz="3200" b="1" dirty="0" smtClean="0">
                <a:solidFill>
                  <a:schemeClr val="bg1"/>
                </a:solidFill>
              </a:rPr>
              <a:t>हम </a:t>
            </a:r>
            <a:r>
              <a:rPr lang="hi-IN" sz="3200" b="1" dirty="0" smtClean="0">
                <a:solidFill>
                  <a:schemeClr val="bg1"/>
                </a:solidFill>
              </a:rPr>
              <a:t>विशवास से एक देश देखते </a:t>
            </a:r>
            <a:r>
              <a:rPr lang="hi-IN" sz="3200" b="1" dirty="0" smtClean="0">
                <a:solidFill>
                  <a:schemeClr val="bg1"/>
                </a:solidFill>
              </a:rPr>
              <a:t>है</a:t>
            </a:r>
            <a:r>
              <a:rPr lang="en-US" sz="3200" b="1" dirty="0" smtClean="0">
                <a:solidFill>
                  <a:schemeClr val="bg1"/>
                </a:solidFill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</a:rPr>
              <a:t>Thodi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der</a:t>
            </a:r>
            <a:r>
              <a:rPr lang="en-US" sz="3200" b="1" dirty="0" smtClean="0">
                <a:solidFill>
                  <a:schemeClr val="bg1"/>
                </a:solidFill>
              </a:rPr>
              <a:t> me </a:t>
            </a:r>
            <a:r>
              <a:rPr lang="en-US" sz="3200" b="1" dirty="0" err="1" smtClean="0">
                <a:solidFill>
                  <a:schemeClr val="bg1"/>
                </a:solidFill>
              </a:rPr>
              <a:t>vahan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762000"/>
            <a:ext cx="7696200" cy="4191000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1. हम विश्वास से एक दशे देखते हैं,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जो है सूर्य से अधिक ज्योतिमान,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वहाँ यीशु कर रहा है तैयार,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सब के लिए एक रहने का स्थान,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थोडी देर में वहाँ,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प्यारों जाके हम सब मिलेंगें(</a:t>
            </a:r>
            <a:r>
              <a:rPr lang="en-US" sz="1400" b="1" dirty="0" smtClean="0">
                <a:solidFill>
                  <a:srgbClr val="FF0000"/>
                </a:solidFill>
              </a:rPr>
              <a:t>x2)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hi-IN" sz="1400" b="1" dirty="0" smtClean="0">
                <a:solidFill>
                  <a:schemeClr val="bg1"/>
                </a:solidFill>
              </a:rPr>
              <a:t>अपने काम से विश्राम करेंगें,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दु:ख और क्लेष और सब कष्ट होंगे दूर,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स्तुति, भजन मनोहर वहाँ,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हम सब गायेंगे हर्श से भरपूर.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3. यीशु के साथ रहेंगे वहाँ,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संतों के साथ रहेंगे वहाँ,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फिर न होगा संताप और विलाप,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यीशु पोछेगा आँसू वहाँ.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4. उस दशे के आनन्द के सामने,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इस दशे के आनन्द कुछ नहीं,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उस दशे के मीठे गान के सामने,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इस दशे के संगीत कुछ नहीं.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1. </a:t>
            </a:r>
            <a:r>
              <a:rPr lang="en-US" sz="1400" b="1" dirty="0" smtClean="0">
                <a:solidFill>
                  <a:schemeClr val="bg1"/>
                </a:solidFill>
              </a:rPr>
              <a:t>Hum </a:t>
            </a:r>
            <a:r>
              <a:rPr lang="en-US" sz="1400" b="1" dirty="0" err="1" smtClean="0">
                <a:solidFill>
                  <a:schemeClr val="bg1"/>
                </a:solidFill>
              </a:rPr>
              <a:t>vishvaas</a:t>
            </a:r>
            <a:r>
              <a:rPr lang="en-US" sz="1400" b="1" dirty="0" smtClean="0">
                <a:solidFill>
                  <a:schemeClr val="bg1"/>
                </a:solidFill>
              </a:rPr>
              <a:t> se </a:t>
            </a:r>
            <a:r>
              <a:rPr lang="en-US" sz="1400" b="1" dirty="0" err="1" smtClean="0">
                <a:solidFill>
                  <a:schemeClr val="bg1"/>
                </a:solidFill>
              </a:rPr>
              <a:t>ek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desh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dekhate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hain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Jo </a:t>
            </a:r>
            <a:r>
              <a:rPr lang="en-US" sz="1400" b="1" dirty="0" err="1" smtClean="0">
                <a:solidFill>
                  <a:schemeClr val="bg1"/>
                </a:solidFill>
              </a:rPr>
              <a:t>hai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soory</a:t>
            </a:r>
            <a:r>
              <a:rPr lang="en-US" sz="1400" b="1" dirty="0" smtClean="0">
                <a:solidFill>
                  <a:schemeClr val="bg1"/>
                </a:solidFill>
              </a:rPr>
              <a:t> se </a:t>
            </a:r>
            <a:r>
              <a:rPr lang="en-US" sz="1400" b="1" dirty="0" err="1" smtClean="0">
                <a:solidFill>
                  <a:schemeClr val="bg1"/>
                </a:solidFill>
              </a:rPr>
              <a:t>adhik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jyotimaan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Vahaan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yeeshu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raha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taiyaar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Sab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lie </a:t>
            </a:r>
            <a:r>
              <a:rPr lang="en-US" sz="1400" b="1" dirty="0" err="1" smtClean="0">
                <a:solidFill>
                  <a:schemeClr val="bg1"/>
                </a:solidFill>
              </a:rPr>
              <a:t>ek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rahane</a:t>
            </a:r>
            <a:r>
              <a:rPr lang="en-US" sz="1400" b="1" dirty="0" smtClean="0">
                <a:solidFill>
                  <a:schemeClr val="bg1"/>
                </a:solidFill>
              </a:rPr>
              <a:t> ka </a:t>
            </a:r>
            <a:r>
              <a:rPr lang="en-US" sz="1400" b="1" dirty="0" err="1" smtClean="0">
                <a:solidFill>
                  <a:schemeClr val="bg1"/>
                </a:solidFill>
              </a:rPr>
              <a:t>sthaan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Thodee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der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vahaan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Pyaaron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jaake</a:t>
            </a:r>
            <a:r>
              <a:rPr lang="en-US" sz="1400" b="1" dirty="0" smtClean="0">
                <a:solidFill>
                  <a:srgbClr val="FF0000"/>
                </a:solidFill>
              </a:rPr>
              <a:t> ham </a:t>
            </a:r>
            <a:r>
              <a:rPr lang="en-US" sz="1400" b="1" dirty="0" err="1" smtClean="0">
                <a:solidFill>
                  <a:srgbClr val="FF0000"/>
                </a:solidFill>
              </a:rPr>
              <a:t>sab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milengen</a:t>
            </a:r>
            <a:r>
              <a:rPr lang="en-US" sz="1400" b="1" dirty="0" smtClean="0">
                <a:solidFill>
                  <a:srgbClr val="FF0000"/>
                </a:solidFill>
              </a:rPr>
              <a:t>(x2)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en-US" sz="1400" b="1" dirty="0" err="1" smtClean="0">
                <a:solidFill>
                  <a:schemeClr val="bg1"/>
                </a:solidFill>
              </a:rPr>
              <a:t>Apane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kaam</a:t>
            </a:r>
            <a:r>
              <a:rPr lang="en-US" sz="1400" b="1" dirty="0" smtClean="0">
                <a:solidFill>
                  <a:schemeClr val="bg1"/>
                </a:solidFill>
              </a:rPr>
              <a:t> se </a:t>
            </a:r>
            <a:r>
              <a:rPr lang="en-US" sz="1400" b="1" dirty="0" err="1" smtClean="0">
                <a:solidFill>
                  <a:schemeClr val="bg1"/>
                </a:solidFill>
              </a:rPr>
              <a:t>vishraam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karengen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Du:kh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aur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klesh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aur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sab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kasht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honge</a:t>
            </a:r>
            <a:r>
              <a:rPr lang="en-US" sz="1400" b="1" dirty="0" smtClean="0">
                <a:solidFill>
                  <a:schemeClr val="bg1"/>
                </a:solidFill>
              </a:rPr>
              <a:t> door,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Stuti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bhajan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manohar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vahaan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Hum </a:t>
            </a:r>
            <a:r>
              <a:rPr lang="en-US" sz="1400" b="1" dirty="0" err="1" smtClean="0">
                <a:solidFill>
                  <a:schemeClr val="bg1"/>
                </a:solidFill>
              </a:rPr>
              <a:t>sab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gaayenge</a:t>
            </a:r>
            <a:r>
              <a:rPr lang="en-US" sz="1400" b="1" dirty="0" smtClean="0">
                <a:solidFill>
                  <a:schemeClr val="bg1"/>
                </a:solidFill>
              </a:rPr>
              <a:t> harsh se </a:t>
            </a:r>
            <a:r>
              <a:rPr lang="en-US" sz="1400" b="1" dirty="0" err="1" smtClean="0">
                <a:solidFill>
                  <a:schemeClr val="bg1"/>
                </a:solidFill>
              </a:rPr>
              <a:t>bharapoor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Yeeshu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saath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rahenge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vahaan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Santon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saath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rahenge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vahaan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Phir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hoga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santaap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aur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vilaap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Yeeshu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pochhega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aansoo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vahaan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4. </a:t>
            </a:r>
            <a:r>
              <a:rPr lang="en-US" sz="1400" b="1" dirty="0" err="1" smtClean="0">
                <a:solidFill>
                  <a:schemeClr val="bg1"/>
                </a:solidFill>
              </a:rPr>
              <a:t>Uss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dashe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aanand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saamane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Iis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desh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aanand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kuchh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nahin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Uus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desh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meethe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gaan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saamane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Iss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desh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sangeet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kuchh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nahin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263</Words>
  <Application>Microsoft Office PowerPoint</Application>
  <PresentationFormat>On-screen Show (4:3)</PresentationFormat>
  <Paragraphs>48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हम विशवास से एक देश देखते है  Thodi der me vahan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Thodi der me vahan Hindi</dc:title>
  <dc:creator>admin</dc:creator>
  <cp:lastModifiedBy>admin</cp:lastModifiedBy>
  <cp:revision>13</cp:revision>
  <dcterms:created xsi:type="dcterms:W3CDTF">2026-03-20T15:41:50Z</dcterms:created>
  <dcterms:modified xsi:type="dcterms:W3CDTF">2026-03-22T02:06:09Z</dcterms:modified>
</cp:coreProperties>
</file>