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7702-E01F-434B-B2BA-D4E3E538CA45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C7702-E01F-434B-B2BA-D4E3E538CA45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437C-2A2B-496D-8206-DB476E7596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لي مقام بهيج س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228600"/>
          </a:xfrm>
        </p:spPr>
        <p:txBody>
          <a:bodyPr>
            <a:normAutofit fontScale="90000"/>
          </a:bodyPr>
          <a:lstStyle/>
          <a:p>
            <a:r>
              <a:rPr lang="ar-AE" dirty="0" smtClean="0">
                <a:solidFill>
                  <a:schemeClr val="bg1"/>
                </a:solidFill>
              </a:rPr>
              <a:t>لي مقام بهيج سنا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533400"/>
            <a:ext cx="3886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>
                <a:solidFill>
                  <a:schemeClr val="bg1"/>
                </a:solidFill>
              </a:rPr>
              <a:t>لي </a:t>
            </a:r>
            <a:r>
              <a:rPr lang="ar-AE" b="1" dirty="0" smtClean="0">
                <a:solidFill>
                  <a:schemeClr val="bg1"/>
                </a:solidFill>
              </a:rPr>
              <a:t>مقام بهيج سنا مجده فاق نور </a:t>
            </a:r>
            <a:r>
              <a:rPr lang="ar-AE" b="1" dirty="0" smtClean="0">
                <a:solidFill>
                  <a:schemeClr val="bg1"/>
                </a:solidFill>
              </a:rPr>
              <a:t>النهار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في العلى حيث فادي الورى وجهه مثل شمس انار</a:t>
            </a:r>
            <a:endParaRPr lang="ar-AE" b="1" dirty="0" smtClean="0">
              <a:solidFill>
                <a:schemeClr val="bg1"/>
              </a:solidFill>
            </a:endParaRP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نلتقي عن قريبْ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حول عرشِ المجيدِ الحبيبْ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نلتقي عن قريبْ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حول عرشِ المجيدِ الحبيبْ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سوف </a:t>
            </a:r>
            <a:r>
              <a:rPr lang="ar-AE" b="1" dirty="0" smtClean="0">
                <a:solidFill>
                  <a:schemeClr val="bg1"/>
                </a:solidFill>
              </a:rPr>
              <a:t>نشدو لدى الملتقى حلو تسبيح فاد غفور 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اذ به حاز ذاك الملا راحة مع كمال السرور 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سوف </a:t>
            </a:r>
            <a:r>
              <a:rPr lang="ar-AE" b="1" dirty="0" smtClean="0">
                <a:solidFill>
                  <a:schemeClr val="bg1"/>
                </a:solidFill>
              </a:rPr>
              <a:t>نهدي الى ربنا جل تسبيح شكرعميم 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اذ حبانا ابنه فاديا مثل شاة لموت اليم 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نلتقي </a:t>
            </a:r>
            <a:r>
              <a:rPr lang="ar-AE" b="1" dirty="0" smtClean="0">
                <a:solidFill>
                  <a:schemeClr val="bg1"/>
                </a:solidFill>
              </a:rPr>
              <a:t>في العلى بعدما ينتهي سيرنا من هنا 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حيث حزن الردى ينتهي ثم ننسى الشقا والعنا 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حيث </a:t>
            </a:r>
            <a:r>
              <a:rPr lang="ar-AE" b="1" dirty="0" smtClean="0">
                <a:solidFill>
                  <a:schemeClr val="bg1"/>
                </a:solidFill>
              </a:rPr>
              <a:t>نعطى اكاليلنا لامتلاك مع المنتصر 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ذاك رب الملوك العلي اسد غالب </a:t>
            </a:r>
            <a:r>
              <a:rPr lang="ar-AE" b="1" dirty="0" smtClean="0">
                <a:solidFill>
                  <a:schemeClr val="bg1"/>
                </a:solidFill>
              </a:rPr>
              <a:t>مقتدر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لي مقام بهيج سنا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لي مقام بهيج سنا</dc:title>
  <dc:creator>admin</dc:creator>
  <cp:lastModifiedBy>admin</cp:lastModifiedBy>
  <cp:revision>22</cp:revision>
  <dcterms:created xsi:type="dcterms:W3CDTF">2026-03-17T01:29:41Z</dcterms:created>
  <dcterms:modified xsi:type="dcterms:W3CDTF">2026-03-23T23:22:46Z</dcterms:modified>
</cp:coreProperties>
</file>