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1640-D446-4C21-8DD4-F86B555839FF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12F8-F927-4155-B36B-99490FFA36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здали нам сияет стран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019800" cy="457200"/>
          </a:xfrm>
        </p:spPr>
        <p:txBody>
          <a:bodyPr>
            <a:normAutofit fontScale="90000"/>
          </a:bodyPr>
          <a:lstStyle/>
          <a:p>
            <a:r>
              <a:rPr lang="az-Cyrl-AZ" b="1" dirty="0">
                <a:solidFill>
                  <a:schemeClr val="bg1"/>
                </a:solidFill>
              </a:rPr>
              <a:t>Издали нам сияет </a:t>
            </a:r>
            <a:r>
              <a:rPr lang="az-Cyrl-AZ" b="1" dirty="0" smtClean="0">
                <a:solidFill>
                  <a:schemeClr val="bg1"/>
                </a:solidFill>
              </a:rPr>
              <a:t>страна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3733800" cy="38100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Издали нам сияет страна,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В неё верою всякий войдет;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Сам Спаситель ведет в небеса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Свой искупленный верный народ.</a:t>
            </a:r>
          </a:p>
          <a:p>
            <a:pPr algn="l"/>
            <a:endParaRPr lang="ru-RU" sz="10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Вскоре Он нас введёт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вожделенный тот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Край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Наш </a:t>
            </a:r>
            <a:r>
              <a:rPr lang="ru-RU" sz="1600" b="1" dirty="0" smtClean="0">
                <a:solidFill>
                  <a:srgbClr val="FF0000"/>
                </a:solidFill>
              </a:rPr>
              <a:t>родной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Вскоре Он нас введёт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вожделенный тот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Край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Наш родной.</a:t>
            </a:r>
          </a:p>
          <a:p>
            <a:pPr algn="l"/>
            <a:endParaRPr lang="ru-RU" sz="10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Там, во славе небес, далеко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От забот и печалей земли,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Все поют, восхваляя Его,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 чувством радостной, чистой любви.</a:t>
            </a:r>
          </a:p>
          <a:p>
            <a:pPr algn="l"/>
            <a:endParaRPr lang="ru-RU" sz="10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Там бесчисленный сонм тех святых,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Что от Духа объяты огнём,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Воспеваeт Христову любовь,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Преклонясь пред Его алтарём.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Издали нам сияет страна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Издали нам сияет страна russia</dc:title>
  <dc:creator>admin</dc:creator>
  <cp:lastModifiedBy>admin</cp:lastModifiedBy>
  <cp:revision>8</cp:revision>
  <dcterms:created xsi:type="dcterms:W3CDTF">2026-03-13T20:26:01Z</dcterms:created>
  <dcterms:modified xsi:type="dcterms:W3CDTF">2026-03-20T14:53:27Z</dcterms:modified>
</cp:coreProperties>
</file>