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EDE09-5293-4DE3-9080-9A3C346AF67D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DF3EA-3E43-43C6-A497-BE51DF2548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ingen Wij van Zijn Liefde Nog Ee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381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Zingen Wij van Zijn Liefde Nog </a:t>
            </a:r>
            <a:r>
              <a:rPr lang="nl-NL" b="1" dirty="0" smtClean="0">
                <a:solidFill>
                  <a:schemeClr val="bg1"/>
                </a:solidFill>
              </a:rPr>
              <a:t>Eens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846906"/>
            <a:ext cx="9144000" cy="5011094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1. Zingen wij van Zijn liefde nog eens,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Van de liefde, die nimmer vergaat,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Van het Bloed van het Lam eens geslacht,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Tot de heerlijkheidsure ons slaat.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Refrein: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Ik geloof: Jezus redt!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En Zijn Bloed maakt mij witter dan sneeuw!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Ik geloof: Jezus redt!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En Zijn Bloed maakt mij witter dan sneeuw.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2. Er is reiniging voor iedereen,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Die geloovig zich werpt in dien vloed.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Er is volle verlossing en heil,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Die men zeker verkrijg door Zijn Bloed</a:t>
            </a:r>
            <a:r>
              <a:rPr lang="nl-NL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3</a:t>
            </a:r>
            <a:r>
              <a:rPr lang="nl-NL" sz="1600" b="1" dirty="0" smtClean="0">
                <a:solidFill>
                  <a:schemeClr val="bg1"/>
                </a:solidFill>
              </a:rPr>
              <a:t>. Reeds nu, van de zonde verlost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Hebben wij volle vreugde in Hem;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Doch heerlijker is het omhoog,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Daar rijst, Hem ter eer, onze stem.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4. Dies gaan wij nu voort tot den strijd,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In gehoorzaamheid aan Zijn Woord,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Tot waar Hij tehuis ons ontvangt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het vredelicht immer gloort.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5. Met wapp’rende vaandels vooruit;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Onze leuze is: heiligheid!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De kroon blinkt ons toe in ’t verschiet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Bij den Koning der heerlijkheid.</a:t>
            </a:r>
          </a:p>
          <a:p>
            <a:pPr algn="l"/>
            <a:endParaRPr lang="nl-NL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191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Zingen Wij van Zijn Liefde Nog Eens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Zingen Wij van Zijn Liefde Nog Eens dutch</dc:title>
  <dc:creator>admin</dc:creator>
  <cp:lastModifiedBy>admin</cp:lastModifiedBy>
  <cp:revision>9</cp:revision>
  <dcterms:created xsi:type="dcterms:W3CDTF">2026-03-14T21:00:49Z</dcterms:created>
  <dcterms:modified xsi:type="dcterms:W3CDTF">2026-03-16T14:55:56Z</dcterms:modified>
</cp:coreProperties>
</file>