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69443-4A16-4E71-A5D9-058B83066E5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693C4-63FA-4F09-9549-D5AB5D0304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üce Lütuf Sesi Tatl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419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Yüce</a:t>
            </a:r>
            <a:r>
              <a:rPr lang="en-US" b="1" dirty="0" smtClean="0"/>
              <a:t> </a:t>
            </a:r>
            <a:r>
              <a:rPr lang="en-US" b="1" dirty="0" err="1" smtClean="0"/>
              <a:t>Lütuf</a:t>
            </a:r>
            <a:r>
              <a:rPr lang="en-US" b="1" dirty="0" smtClean="0"/>
              <a:t> </a:t>
            </a:r>
            <a:r>
              <a:rPr lang="en-US" b="1" dirty="0" err="1" smtClean="0"/>
              <a:t>Sesi</a:t>
            </a:r>
            <a:r>
              <a:rPr lang="en-US" b="1" dirty="0" smtClean="0"/>
              <a:t> </a:t>
            </a:r>
            <a:r>
              <a:rPr lang="en-US" b="1" dirty="0" err="1" smtClean="0"/>
              <a:t>Tatlı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685800"/>
            <a:ext cx="8001000" cy="258532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err="1" smtClean="0"/>
              <a:t>Yüce</a:t>
            </a:r>
            <a:r>
              <a:rPr lang="en-US" b="1" dirty="0" smtClean="0"/>
              <a:t> </a:t>
            </a:r>
            <a:r>
              <a:rPr lang="en-US" b="1" dirty="0" err="1" smtClean="0"/>
              <a:t>lütuf</a:t>
            </a:r>
            <a:r>
              <a:rPr lang="en-US" b="1" dirty="0" smtClean="0"/>
              <a:t> </a:t>
            </a:r>
            <a:r>
              <a:rPr lang="en-US" b="1" dirty="0" err="1" smtClean="0"/>
              <a:t>sesi</a:t>
            </a:r>
            <a:r>
              <a:rPr lang="en-US" b="1" dirty="0" smtClean="0"/>
              <a:t> </a:t>
            </a:r>
            <a:r>
              <a:rPr lang="en-US" b="1" dirty="0" err="1" smtClean="0"/>
              <a:t>tatlı</a:t>
            </a:r>
            <a:r>
              <a:rPr lang="en-US" b="1" dirty="0" smtClean="0"/>
              <a:t>!</a:t>
            </a:r>
          </a:p>
          <a:p>
            <a:r>
              <a:rPr lang="en-US" b="1" dirty="0" err="1" smtClean="0"/>
              <a:t>Suçluyken</a:t>
            </a:r>
            <a:r>
              <a:rPr lang="en-US" b="1" dirty="0" smtClean="0"/>
              <a:t> </a:t>
            </a:r>
            <a:r>
              <a:rPr lang="en-US" b="1" dirty="0" err="1" smtClean="0"/>
              <a:t>kurtuldum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Kör</a:t>
            </a:r>
            <a:r>
              <a:rPr lang="en-US" b="1" dirty="0" smtClean="0"/>
              <a:t> </a:t>
            </a:r>
            <a:r>
              <a:rPr lang="en-US" b="1" dirty="0" err="1" smtClean="0"/>
              <a:t>gözlerim</a:t>
            </a:r>
            <a:r>
              <a:rPr lang="en-US" b="1" dirty="0" smtClean="0"/>
              <a:t> de </a:t>
            </a:r>
            <a:r>
              <a:rPr lang="en-US" b="1" dirty="0" err="1" smtClean="0"/>
              <a:t>açıldı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Kayıpken</a:t>
            </a:r>
            <a:r>
              <a:rPr lang="en-US" b="1" dirty="0" smtClean="0"/>
              <a:t> </a:t>
            </a:r>
            <a:r>
              <a:rPr lang="en-US" b="1" dirty="0" err="1" smtClean="0"/>
              <a:t>bulundum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Hem </a:t>
            </a:r>
            <a:r>
              <a:rPr lang="en-US" b="1" dirty="0" err="1" smtClean="0"/>
              <a:t>beni</a:t>
            </a:r>
            <a:r>
              <a:rPr lang="en-US" b="1" dirty="0" smtClean="0"/>
              <a:t> </a:t>
            </a:r>
            <a:r>
              <a:rPr lang="en-US" b="1" dirty="0" err="1" smtClean="0"/>
              <a:t>korkuttu</a:t>
            </a:r>
            <a:r>
              <a:rPr lang="en-US" b="1" dirty="0" smtClean="0"/>
              <a:t> </a:t>
            </a:r>
            <a:r>
              <a:rPr lang="en-US" b="1" dirty="0" err="1" smtClean="0"/>
              <a:t>lütfun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Hem </a:t>
            </a:r>
            <a:r>
              <a:rPr lang="en-US" b="1" dirty="0" err="1" smtClean="0"/>
              <a:t>korkumu</a:t>
            </a:r>
            <a:r>
              <a:rPr lang="en-US" b="1" dirty="0" smtClean="0"/>
              <a:t> </a:t>
            </a:r>
            <a:r>
              <a:rPr lang="en-US" b="1" dirty="0" err="1" smtClean="0"/>
              <a:t>sildi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Sana </a:t>
            </a:r>
            <a:r>
              <a:rPr lang="en-US" b="1" dirty="0" err="1" smtClean="0"/>
              <a:t>iman</a:t>
            </a:r>
            <a:r>
              <a:rPr lang="en-US" b="1" dirty="0" smtClean="0"/>
              <a:t> </a:t>
            </a:r>
            <a:r>
              <a:rPr lang="en-US" b="1" dirty="0" err="1" smtClean="0"/>
              <a:t>ettiğim</a:t>
            </a:r>
            <a:r>
              <a:rPr lang="en-US" b="1" dirty="0" smtClean="0"/>
              <a:t> </a:t>
            </a:r>
            <a:r>
              <a:rPr lang="en-US" b="1" dirty="0" err="1" smtClean="0"/>
              <a:t>gün</a:t>
            </a:r>
            <a:endParaRPr lang="en-US" b="1" dirty="0" smtClean="0"/>
          </a:p>
          <a:p>
            <a:r>
              <a:rPr lang="en-US" b="1" dirty="0" err="1" smtClean="0"/>
              <a:t>Lütfun</a:t>
            </a:r>
            <a:r>
              <a:rPr lang="en-US" b="1" dirty="0" smtClean="0"/>
              <a:t> ne </a:t>
            </a:r>
            <a:r>
              <a:rPr lang="en-US" b="1" dirty="0" err="1" smtClean="0"/>
              <a:t>hoş</a:t>
            </a:r>
            <a:r>
              <a:rPr lang="en-US" b="1" dirty="0" smtClean="0"/>
              <a:t> </a:t>
            </a:r>
            <a:r>
              <a:rPr lang="en-US" b="1" dirty="0" err="1" smtClean="0"/>
              <a:t>geldi</a:t>
            </a:r>
            <a:r>
              <a:rPr lang="en-US" b="1" dirty="0" smtClean="0"/>
              <a:t>!</a:t>
            </a:r>
          </a:p>
          <a:p>
            <a:r>
              <a:rPr lang="en-US" b="1" dirty="0" err="1" smtClean="0"/>
              <a:t>Çok</a:t>
            </a:r>
            <a:r>
              <a:rPr lang="en-US" b="1" dirty="0" smtClean="0"/>
              <a:t> </a:t>
            </a:r>
            <a:r>
              <a:rPr lang="en-US" b="1" dirty="0" err="1" smtClean="0"/>
              <a:t>dert</a:t>
            </a:r>
            <a:r>
              <a:rPr lang="en-US" b="1" dirty="0" smtClean="0"/>
              <a:t>, </a:t>
            </a:r>
            <a:r>
              <a:rPr lang="en-US" b="1" dirty="0" err="1" smtClean="0"/>
              <a:t>tuzak</a:t>
            </a:r>
            <a:r>
              <a:rPr lang="en-US" b="1" dirty="0" smtClean="0"/>
              <a:t>, </a:t>
            </a:r>
            <a:r>
              <a:rPr lang="en-US" b="1" dirty="0" err="1" smtClean="0"/>
              <a:t>tehlikeden</a:t>
            </a:r>
            <a:endParaRPr lang="en-US" b="1" dirty="0" smtClean="0"/>
          </a:p>
          <a:p>
            <a:r>
              <a:rPr lang="en-US" b="1" dirty="0" err="1" smtClean="0"/>
              <a:t>Geçtim</a:t>
            </a:r>
            <a:r>
              <a:rPr lang="en-US" b="1" dirty="0" smtClean="0"/>
              <a:t> </a:t>
            </a:r>
            <a:r>
              <a:rPr lang="en-US" b="1" dirty="0" err="1" smtClean="0"/>
              <a:t>lütfun</a:t>
            </a:r>
            <a:r>
              <a:rPr lang="en-US" b="1" dirty="0" smtClean="0"/>
              <a:t> </a:t>
            </a:r>
            <a:r>
              <a:rPr lang="en-US" b="1" dirty="0" err="1" smtClean="0"/>
              <a:t>ile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Lütfundur</a:t>
            </a:r>
            <a:r>
              <a:rPr lang="en-US" b="1" dirty="0" smtClean="0"/>
              <a:t> </a:t>
            </a:r>
            <a:r>
              <a:rPr lang="en-US" b="1" dirty="0" err="1" smtClean="0"/>
              <a:t>beni</a:t>
            </a:r>
            <a:r>
              <a:rPr lang="en-US" b="1" dirty="0" smtClean="0"/>
              <a:t> </a:t>
            </a:r>
            <a:r>
              <a:rPr lang="en-US" b="1" dirty="0" err="1" smtClean="0"/>
              <a:t>yönelten</a:t>
            </a:r>
            <a:endParaRPr lang="en-US" b="1" dirty="0" smtClean="0"/>
          </a:p>
          <a:p>
            <a:r>
              <a:rPr lang="en-US" b="1" dirty="0" err="1" smtClean="0"/>
              <a:t>Göksel</a:t>
            </a:r>
            <a:r>
              <a:rPr lang="en-US" b="1" dirty="0" smtClean="0"/>
              <a:t> </a:t>
            </a:r>
            <a:r>
              <a:rPr lang="en-US" b="1" dirty="0" err="1" smtClean="0"/>
              <a:t>meskenime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Bin </a:t>
            </a:r>
            <a:r>
              <a:rPr lang="en-US" b="1" dirty="0" err="1" smtClean="0"/>
              <a:t>yıl</a:t>
            </a:r>
            <a:r>
              <a:rPr lang="en-US" b="1" dirty="0" smtClean="0"/>
              <a:t> o </a:t>
            </a:r>
            <a:r>
              <a:rPr lang="en-US" b="1" dirty="0" err="1" smtClean="0"/>
              <a:t>sönmeyen</a:t>
            </a:r>
            <a:r>
              <a:rPr lang="en-US" b="1" dirty="0" smtClean="0"/>
              <a:t> </a:t>
            </a:r>
            <a:r>
              <a:rPr lang="en-US" b="1" dirty="0" err="1" smtClean="0"/>
              <a:t>nurda</a:t>
            </a:r>
            <a:endParaRPr lang="en-US" b="1" dirty="0" smtClean="0"/>
          </a:p>
          <a:p>
            <a:r>
              <a:rPr lang="en-US" b="1" dirty="0" err="1" smtClean="0"/>
              <a:t>Bur’da</a:t>
            </a:r>
            <a:r>
              <a:rPr lang="en-US" b="1" dirty="0" smtClean="0"/>
              <a:t> </a:t>
            </a:r>
            <a:r>
              <a:rPr lang="en-US" b="1" dirty="0" err="1" smtClean="0"/>
              <a:t>bir</a:t>
            </a:r>
            <a:r>
              <a:rPr lang="en-US" b="1" dirty="0" smtClean="0"/>
              <a:t> </a:t>
            </a:r>
            <a:r>
              <a:rPr lang="en-US" b="1" dirty="0" err="1" smtClean="0"/>
              <a:t>gün</a:t>
            </a:r>
            <a:r>
              <a:rPr lang="en-US" b="1" dirty="0" smtClean="0"/>
              <a:t> </a:t>
            </a:r>
            <a:r>
              <a:rPr lang="en-US" b="1" dirty="0" err="1" smtClean="0"/>
              <a:t>kadar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Rab’bi</a:t>
            </a:r>
            <a:r>
              <a:rPr lang="en-US" b="1" dirty="0" smtClean="0"/>
              <a:t> </a:t>
            </a:r>
            <a:r>
              <a:rPr lang="en-US" b="1" dirty="0" err="1" smtClean="0"/>
              <a:t>yüceltmeye</a:t>
            </a:r>
            <a:r>
              <a:rPr lang="en-US" b="1" dirty="0" smtClean="0"/>
              <a:t> </a:t>
            </a:r>
            <a:r>
              <a:rPr lang="en-US" b="1" dirty="0" err="1" smtClean="0"/>
              <a:t>hala</a:t>
            </a:r>
            <a:endParaRPr lang="en-US" b="1" dirty="0" smtClean="0"/>
          </a:p>
          <a:p>
            <a:r>
              <a:rPr lang="en-US" b="1" dirty="0" err="1" smtClean="0"/>
              <a:t>Sonsuz</a:t>
            </a:r>
            <a:r>
              <a:rPr lang="en-US" b="1" dirty="0" smtClean="0"/>
              <a:t> </a:t>
            </a:r>
            <a:r>
              <a:rPr lang="en-US" b="1" dirty="0" err="1" smtClean="0"/>
              <a:t>yıllar</a:t>
            </a:r>
            <a:r>
              <a:rPr lang="en-US" b="1" dirty="0" smtClean="0"/>
              <a:t> </a:t>
            </a:r>
            <a:r>
              <a:rPr lang="en-US" b="1" dirty="0" err="1" smtClean="0"/>
              <a:t>da</a:t>
            </a:r>
            <a:r>
              <a:rPr lang="en-US" b="1" dirty="0" smtClean="0"/>
              <a:t> </a:t>
            </a:r>
            <a:r>
              <a:rPr lang="en-US" b="1" dirty="0" err="1" smtClean="0"/>
              <a:t>var</a:t>
            </a:r>
            <a:r>
              <a:rPr lang="en-US" b="1" dirty="0" smtClean="0"/>
              <a:t>!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Yüce Lütuf Sesi Tatlı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Yüce Lütuf Sesi Tatlı  TURKISH</dc:title>
  <dc:creator>FRONT</dc:creator>
  <cp:lastModifiedBy>admin</cp:lastModifiedBy>
  <cp:revision>22</cp:revision>
  <dcterms:created xsi:type="dcterms:W3CDTF">2024-05-17T13:29:39Z</dcterms:created>
  <dcterms:modified xsi:type="dcterms:W3CDTF">2026-03-28T21:45:45Z</dcterms:modified>
</cp:coreProperties>
</file>