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D6DE2-8CE6-4F72-8836-DAD89A825348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D7D8-C05A-4C03-B1A6-48BD41AEAD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'è Una Patria Più Be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V'è Una Patria Più </a:t>
            </a:r>
            <a:r>
              <a:rPr lang="it-IT" b="1" dirty="0" smtClean="0">
                <a:solidFill>
                  <a:schemeClr val="bg1"/>
                </a:solidFill>
              </a:rPr>
              <a:t>Bella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3505200" cy="39624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V’e’ una patria piu’ bella del sole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E da lungi la veggo per fe’.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Ivi il Padre mi aspetta e mi vuole,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Ivi un luogo Ei prepara per me.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La’, fra breve noi sarem,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Ivi tutti incontrarci potrem.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La’, fra breve noi sarem,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Ivi tutti incontrarci potrem.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Gl’inni sacri dei cuori redenti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Canteremo alle porte del ciel;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Non piu’ pianti, ne’ cure opprimenti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Ivi Cristo vedrem senza vel.</a:t>
            </a:r>
          </a:p>
          <a:p>
            <a:pPr algn="l"/>
            <a:endParaRPr lang="it-IT" sz="16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Ivi al Padre Celeste, al Signore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Un tribute di lodi offrirem,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Pel Suo dono ineffabil d’amore,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la vita che insieme godrem</a:t>
            </a:r>
            <a:r>
              <a:rPr lang="it-IT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V'è Una Patria Più Bella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V'è Una Patria Più Bella italy</dc:title>
  <dc:creator>admin</dc:creator>
  <cp:lastModifiedBy>admin</cp:lastModifiedBy>
  <cp:revision>7</cp:revision>
  <dcterms:created xsi:type="dcterms:W3CDTF">2026-03-13T20:32:22Z</dcterms:created>
  <dcterms:modified xsi:type="dcterms:W3CDTF">2026-03-16T14:30:46Z</dcterms:modified>
</cp:coreProperties>
</file>