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EFC14-D8D6-4C52-BBE2-F1F108309882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B2679-F5DC-4892-A947-9147F169D8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EFC14-D8D6-4C52-BBE2-F1F108309882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B2679-F5DC-4892-A947-9147F169D8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EFC14-D8D6-4C52-BBE2-F1F108309882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B2679-F5DC-4892-A947-9147F169D8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EFC14-D8D6-4C52-BBE2-F1F108309882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B2679-F5DC-4892-A947-9147F169D8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EFC14-D8D6-4C52-BBE2-F1F108309882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B2679-F5DC-4892-A947-9147F169D8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EFC14-D8D6-4C52-BBE2-F1F108309882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B2679-F5DC-4892-A947-9147F169D8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EFC14-D8D6-4C52-BBE2-F1F108309882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B2679-F5DC-4892-A947-9147F169D8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EFC14-D8D6-4C52-BBE2-F1F108309882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B2679-F5DC-4892-A947-9147F169D8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EFC14-D8D6-4C52-BBE2-F1F108309882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B2679-F5DC-4892-A947-9147F169D8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EFC14-D8D6-4C52-BBE2-F1F108309882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B2679-F5DC-4892-A947-9147F169D8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EFC14-D8D6-4C52-BBE2-F1F108309882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B2679-F5DC-4892-A947-9147F169D8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EFC14-D8D6-4C52-BBE2-F1F108309882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B2679-F5DC-4892-A947-9147F169D8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mazing Grac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buntu bwakijije Umunyabyah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1538" y="0"/>
            <a:ext cx="7000924" cy="5714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Ubuntu</a:t>
            </a:r>
            <a:r>
              <a:rPr lang="en-US" b="1" dirty="0" smtClean="0"/>
              <a:t> </a:t>
            </a:r>
            <a:r>
              <a:rPr lang="en-US" b="1" dirty="0" err="1" smtClean="0"/>
              <a:t>bwakijije</a:t>
            </a:r>
            <a:r>
              <a:rPr lang="en-US" b="1" dirty="0" smtClean="0"/>
              <a:t> </a:t>
            </a:r>
            <a:r>
              <a:rPr lang="en-US" b="1" dirty="0" err="1" smtClean="0"/>
              <a:t>Umunyabyaha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571480"/>
            <a:ext cx="5715040" cy="592935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Ubuntu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bwakijije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Umunyabyaha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njye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nzimiye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none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impumyi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ndabona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ubuntu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bwanyigishije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Gutinya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Uwiteka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Mbeg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ukuntu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igiciro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cyinshi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igihe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nakizwaga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Iminyururu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yose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yamvuyeho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Narabohowe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ndamushima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Yancunguye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kubw’ubuntu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n’urukundo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bidashira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ngorame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n’imiruho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Dore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ngeze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Ubuntu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bungejeje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Buzangeza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imuhira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irashora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Izuba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ryijime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Ariko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iyampamagaye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iteka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yansezeranyije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ibyiza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N’ijambo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ry’ihumure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ingabo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inkingira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nkiriho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80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Ubuntu bwakijije Umunyabyaha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Ubuntu Butangaje</dc:title>
  <dc:creator>mary</dc:creator>
  <cp:lastModifiedBy>admin</cp:lastModifiedBy>
  <cp:revision>63</cp:revision>
  <dcterms:created xsi:type="dcterms:W3CDTF">2023-05-19T20:09:31Z</dcterms:created>
  <dcterms:modified xsi:type="dcterms:W3CDTF">2026-03-29T21:40:49Z</dcterms:modified>
</cp:coreProperties>
</file>