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B57A-8B52-42DD-9D41-7E90FE7DC9FF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7E4E-6561-4FE7-8E2A-8A61F5F53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B57A-8B52-42DD-9D41-7E90FE7DC9FF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7E4E-6561-4FE7-8E2A-8A61F5F53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B57A-8B52-42DD-9D41-7E90FE7DC9FF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7E4E-6561-4FE7-8E2A-8A61F5F53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B57A-8B52-42DD-9D41-7E90FE7DC9FF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7E4E-6561-4FE7-8E2A-8A61F5F53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B57A-8B52-42DD-9D41-7E90FE7DC9FF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7E4E-6561-4FE7-8E2A-8A61F5F53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B57A-8B52-42DD-9D41-7E90FE7DC9FF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7E4E-6561-4FE7-8E2A-8A61F5F53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B57A-8B52-42DD-9D41-7E90FE7DC9FF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7E4E-6561-4FE7-8E2A-8A61F5F53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B57A-8B52-42DD-9D41-7E90FE7DC9FF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7E4E-6561-4FE7-8E2A-8A61F5F53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B57A-8B52-42DD-9D41-7E90FE7DC9FF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7E4E-6561-4FE7-8E2A-8A61F5F53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B57A-8B52-42DD-9D41-7E90FE7DC9FF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7E4E-6561-4FE7-8E2A-8A61F5F53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B57A-8B52-42DD-9D41-7E90FE7DC9FF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7E4E-6561-4FE7-8E2A-8A61F5F53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5B57A-8B52-42DD-9D41-7E90FE7DC9FF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67E4E-6561-4FE7-8E2A-8A61F5F533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ildren of the Heavenly Father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yggare kan ingen va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304800"/>
            <a:ext cx="5181600" cy="6858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Tryggare</a:t>
            </a:r>
            <a:r>
              <a:rPr lang="en-US" b="1" dirty="0" smtClean="0"/>
              <a:t> </a:t>
            </a:r>
            <a:r>
              <a:rPr lang="en-US" b="1" dirty="0" err="1" smtClean="0"/>
              <a:t>kan</a:t>
            </a:r>
            <a:r>
              <a:rPr lang="en-US" b="1" dirty="0" smtClean="0"/>
              <a:t> </a:t>
            </a:r>
            <a:r>
              <a:rPr lang="en-US" b="1" dirty="0" err="1" smtClean="0"/>
              <a:t>ingen</a:t>
            </a:r>
            <a:r>
              <a:rPr lang="en-US" b="1" dirty="0" smtClean="0"/>
              <a:t> </a:t>
            </a:r>
            <a:r>
              <a:rPr lang="en-US" b="1" dirty="0" err="1" smtClean="0"/>
              <a:t>vara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752600"/>
            <a:ext cx="8610600" cy="4724400"/>
          </a:xfrm>
        </p:spPr>
        <p:txBody>
          <a:bodyPr numCol="2"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Tryggare kan ingen vara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än Guds lilla barnaskara,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stjärnan ej på himlafästet,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fågeln ej i kända nästet.</a:t>
            </a: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Herren sina trogna vårdar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uti Sions helga gårdar;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över dem han sig förbarmar,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bär dem uppå fadersarmar.</a:t>
            </a: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Ingen nöd och ingen lycka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skall utur hans hand dem rycka.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Han, vår vän för andra vänner,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sina barns bekymmer känner.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Gläd </a:t>
            </a:r>
            <a:r>
              <a:rPr lang="sv-SE" sz="1800" b="1" dirty="0" smtClean="0">
                <a:solidFill>
                  <a:schemeClr val="tx1"/>
                </a:solidFill>
              </a:rPr>
              <a:t>dig då, du lilla skara: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Jakobs Gud skall dig bevara.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För hans vilja måste alla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fiender till jorden falla.</a:t>
            </a: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Vad han tar och vad han giver,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samme Fader han dock bliver,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och hans mål är blott det ena: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barnens sanna väl allena.</a:t>
            </a:r>
            <a:endParaRPr lang="sv-SE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120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Tryggare kan ingen vara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Tryggare kan ingen vara swedish</dc:title>
  <dc:creator>admin</dc:creator>
  <cp:lastModifiedBy>admin</cp:lastModifiedBy>
  <cp:revision>17</cp:revision>
  <dcterms:created xsi:type="dcterms:W3CDTF">2026-03-10T21:59:22Z</dcterms:created>
  <dcterms:modified xsi:type="dcterms:W3CDTF">2026-03-12T17:55:36Z</dcterms:modified>
</cp:coreProperties>
</file>