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A581B-C68F-4168-8D9A-4F56D9BFA961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9455C-483B-4617-88A9-79EBA168EB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A581B-C68F-4168-8D9A-4F56D9BFA961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9455C-483B-4617-88A9-79EBA168EB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A581B-C68F-4168-8D9A-4F56D9BFA961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9455C-483B-4617-88A9-79EBA168EB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A581B-C68F-4168-8D9A-4F56D9BFA961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9455C-483B-4617-88A9-79EBA168EB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A581B-C68F-4168-8D9A-4F56D9BFA961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9455C-483B-4617-88A9-79EBA168EB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A581B-C68F-4168-8D9A-4F56D9BFA961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9455C-483B-4617-88A9-79EBA168EB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A581B-C68F-4168-8D9A-4F56D9BFA961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9455C-483B-4617-88A9-79EBA168EB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A581B-C68F-4168-8D9A-4F56D9BFA961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9455C-483B-4617-88A9-79EBA168EB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A581B-C68F-4168-8D9A-4F56D9BFA961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9455C-483B-4617-88A9-79EBA168EB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A581B-C68F-4168-8D9A-4F56D9BFA961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9455C-483B-4617-88A9-79EBA168EB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A581B-C68F-4168-8D9A-4F56D9BFA961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9455C-483B-4617-88A9-79EBA168EB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A581B-C68F-4168-8D9A-4F56D9BFA961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9455C-483B-4617-88A9-79EBA168EBB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et us sing of his love once again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out joyeux bénissons le Seigne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57200"/>
            <a:ext cx="7315200" cy="457200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Tout joyeux bénissons le </a:t>
            </a:r>
            <a:r>
              <a:rPr lang="fr-FR" b="1" dirty="0" smtClean="0">
                <a:solidFill>
                  <a:schemeClr val="bg1"/>
                </a:solidFill>
              </a:rPr>
              <a:t>Seigneur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828800"/>
            <a:ext cx="9601200" cy="5181600"/>
          </a:xfrm>
        </p:spPr>
        <p:txBody>
          <a:bodyPr numCol="2">
            <a:noAutofit/>
          </a:bodyPr>
          <a:lstStyle/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Tout </a:t>
            </a:r>
            <a:r>
              <a:rPr lang="fr-FR" sz="1800" b="1" dirty="0" smtClean="0">
                <a:solidFill>
                  <a:schemeClr val="bg1"/>
                </a:solidFill>
              </a:rPr>
              <a:t>joyeux, </a:t>
            </a:r>
            <a:r>
              <a:rPr lang="fr-FR" sz="1800" b="1" dirty="0" smtClean="0">
                <a:solidFill>
                  <a:schemeClr val="bg1"/>
                </a:solidFill>
              </a:rPr>
              <a:t>bénissons le Seigneur,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Chantons et célébrons ses louanges,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Adorons avec foi le Sauveur,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Nous joignant aux célestes phalanges.</a:t>
            </a:r>
          </a:p>
          <a:p>
            <a:pPr algn="l"/>
            <a:endParaRPr lang="fr-FR" sz="1800" b="1" dirty="0" smtClean="0">
              <a:solidFill>
                <a:schemeClr val="bg1"/>
              </a:solidFill>
            </a:endParaRP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Gloire à Dieu ! Gloire à </a:t>
            </a:r>
            <a:r>
              <a:rPr lang="fr-FR" sz="1800" b="1" dirty="0" smtClean="0">
                <a:solidFill>
                  <a:srgbClr val="FF0000"/>
                </a:solidFill>
              </a:rPr>
              <a:t>Dieu!</a:t>
            </a:r>
            <a:endParaRPr lang="fr-FR" sz="1800" b="1" dirty="0" smtClean="0">
              <a:solidFill>
                <a:srgbClr val="FF0000"/>
              </a:solidFill>
            </a:endParaRP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Que ce chant retentisse en tout </a:t>
            </a:r>
            <a:r>
              <a:rPr lang="fr-FR" sz="1800" b="1" dirty="0" smtClean="0">
                <a:solidFill>
                  <a:srgbClr val="FF0000"/>
                </a:solidFill>
              </a:rPr>
              <a:t>lieu!</a:t>
            </a:r>
            <a:endParaRPr lang="fr-FR" sz="1800" b="1" dirty="0" smtClean="0">
              <a:solidFill>
                <a:srgbClr val="FF0000"/>
              </a:solidFill>
            </a:endParaRP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Gloire à Dieu ! Gloire à </a:t>
            </a:r>
            <a:r>
              <a:rPr lang="fr-FR" sz="1800" b="1" dirty="0" smtClean="0">
                <a:solidFill>
                  <a:srgbClr val="FF0000"/>
                </a:solidFill>
              </a:rPr>
              <a:t>Dieu!</a:t>
            </a:r>
            <a:endParaRPr lang="fr-FR" sz="1800" b="1" dirty="0" smtClean="0">
              <a:solidFill>
                <a:srgbClr val="FF0000"/>
              </a:solidFill>
            </a:endParaRP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Que ce chant retentisse en tout </a:t>
            </a:r>
            <a:r>
              <a:rPr lang="fr-FR" sz="1800" b="1" dirty="0" smtClean="0">
                <a:solidFill>
                  <a:srgbClr val="FF0000"/>
                </a:solidFill>
              </a:rPr>
              <a:t>lieu!</a:t>
            </a:r>
            <a:endParaRPr lang="fr-FR" sz="1800" b="1" dirty="0" smtClean="0">
              <a:solidFill>
                <a:srgbClr val="FF0000"/>
              </a:solidFill>
            </a:endParaRPr>
          </a:p>
          <a:p>
            <a:pPr algn="l"/>
            <a:endParaRPr lang="fr-FR" sz="1800" b="1" dirty="0" smtClean="0">
              <a:solidFill>
                <a:schemeClr val="bg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Dieu, dans son incomparable amour,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Du ciel envoya son Fils unique,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Et la terre et les cieux, dans ce jour,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S’unissent pour chanter ce </a:t>
            </a:r>
            <a:r>
              <a:rPr lang="fr-FR" sz="1800" b="1" dirty="0" smtClean="0">
                <a:solidFill>
                  <a:schemeClr val="bg1"/>
                </a:solidFill>
              </a:rPr>
              <a:t>cantique:</a:t>
            </a:r>
            <a:endParaRPr lang="fr-FR" sz="1800" b="1" dirty="0" smtClean="0">
              <a:solidFill>
                <a:schemeClr val="bg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Le </a:t>
            </a:r>
            <a:r>
              <a:rPr lang="fr-FR" sz="1800" b="1" dirty="0" smtClean="0">
                <a:solidFill>
                  <a:schemeClr val="bg1"/>
                </a:solidFill>
              </a:rPr>
              <a:t>châtiment qui produit la paix,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Jésus Christ l’a subi pour mon </a:t>
            </a:r>
            <a:r>
              <a:rPr lang="fr-FR" sz="1800" b="1" dirty="0" smtClean="0">
                <a:solidFill>
                  <a:schemeClr val="bg1"/>
                </a:solidFill>
              </a:rPr>
              <a:t>âme;</a:t>
            </a:r>
            <a:endParaRPr lang="fr-FR" sz="1800" b="1" dirty="0" smtClean="0">
              <a:solidFill>
                <a:schemeClr val="bg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Il voulut expier nos forfaits,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En mourant, lui, sur le bois infâme.</a:t>
            </a:r>
          </a:p>
          <a:p>
            <a:pPr algn="l"/>
            <a:endParaRPr lang="fr-FR" sz="1800" b="1" dirty="0" smtClean="0">
              <a:solidFill>
                <a:schemeClr val="bg1"/>
              </a:solidFill>
            </a:endParaRPr>
          </a:p>
          <a:p>
            <a:pPr algn="l"/>
            <a:endParaRPr lang="fr-FR" sz="1800" b="1" dirty="0" smtClean="0">
              <a:solidFill>
                <a:schemeClr val="bg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Nous voulons en retour, bon Sauveur,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T’aimer par dessus tout autre chose;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Forme ton amour dans notre </a:t>
            </a:r>
            <a:r>
              <a:rPr lang="fr-FR" sz="1800" b="1" dirty="0" err="1" smtClean="0">
                <a:solidFill>
                  <a:schemeClr val="bg1"/>
                </a:solidFill>
              </a:rPr>
              <a:t>coeur</a:t>
            </a:r>
            <a:r>
              <a:rPr lang="fr-FR" sz="1800" b="1" dirty="0" smtClean="0">
                <a:solidFill>
                  <a:schemeClr val="bg1"/>
                </a:solidFill>
              </a:rPr>
              <a:t>,</a:t>
            </a:r>
            <a:endParaRPr lang="fr-FR" sz="1800" b="1" dirty="0" smtClean="0">
              <a:solidFill>
                <a:schemeClr val="bg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Et puis, de chacun de </a:t>
            </a:r>
            <a:r>
              <a:rPr lang="fr-FR" sz="1800" b="1" dirty="0" smtClean="0">
                <a:solidFill>
                  <a:schemeClr val="bg1"/>
                </a:solidFill>
              </a:rPr>
              <a:t>nous, dispose!</a:t>
            </a:r>
            <a:endParaRPr lang="fr-FR" sz="1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157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Tout joyeux bénissons le Seigneur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Tout joyeux bénissons le Seigneur french</dc:title>
  <dc:creator>admin</dc:creator>
  <cp:lastModifiedBy>admin</cp:lastModifiedBy>
  <cp:revision>15</cp:revision>
  <dcterms:created xsi:type="dcterms:W3CDTF">2026-03-19T17:26:07Z</dcterms:created>
  <dcterms:modified xsi:type="dcterms:W3CDTF">2026-03-23T22:34:22Z</dcterms:modified>
</cp:coreProperties>
</file>