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94DCF-EEA4-44A4-A987-FF003FB4DC5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43BA0-7AE9-4951-BDF8-46D0F79988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Redeem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ebus, Junjung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Penebus</a:t>
            </a:r>
            <a:r>
              <a:rPr lang="en-US" b="1" dirty="0"/>
              <a:t>, </a:t>
            </a:r>
            <a:r>
              <a:rPr lang="en-US" b="1" dirty="0" err="1" smtClean="0"/>
              <a:t>Junjunganku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3276600" cy="38862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1. Di </a:t>
            </a:r>
            <a:r>
              <a:rPr lang="en-US" sz="1700" b="1" dirty="0" err="1" smtClean="0">
                <a:solidFill>
                  <a:schemeClr val="tx1"/>
                </a:solidFill>
              </a:rPr>
              <a:t>pagi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dahsyat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Golgota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Kristus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berjalan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sangat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lelah</a:t>
            </a:r>
            <a:r>
              <a:rPr lang="en-US" sz="17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Mati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disalib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Ia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rela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Dosa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manusia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ditanggungNya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Ku </a:t>
            </a:r>
            <a:r>
              <a:rPr lang="en-US" sz="1700" b="1" dirty="0" err="1" smtClean="0">
                <a:solidFill>
                  <a:srgbClr val="FF0000"/>
                </a:solidFill>
              </a:rPr>
              <a:t>insaf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kini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Yesus</a:t>
            </a:r>
            <a:r>
              <a:rPr lang="en-US" sz="1700" b="1" dirty="0" smtClean="0">
                <a:solidFill>
                  <a:srgbClr val="FF0000"/>
                </a:solidFill>
              </a:rPr>
              <a:t> yang </a:t>
            </a:r>
            <a:r>
              <a:rPr lang="en-US" sz="1700" b="1" dirty="0" err="1" smtClean="0">
                <a:solidFill>
                  <a:srgbClr val="FF0000"/>
                </a:solidFill>
              </a:rPr>
              <a:t>mulia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Junjunganku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disalib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terpaku</a:t>
            </a:r>
            <a:r>
              <a:rPr lang="en-US" sz="17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Berdarah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luka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membela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kita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Ia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mend'rita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Penebusku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2. </a:t>
            </a:r>
            <a:r>
              <a:rPr lang="en-US" sz="1700" b="1" dirty="0" err="1" smtClean="0">
                <a:solidFill>
                  <a:schemeClr val="tx1"/>
                </a:solidFill>
              </a:rPr>
              <a:t>Hampir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ajalNya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dipintaNya</a:t>
            </a:r>
            <a:r>
              <a:rPr lang="en-US" sz="17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"</a:t>
            </a:r>
            <a:r>
              <a:rPr lang="en-US" sz="1700" b="1" dirty="0" err="1" smtClean="0">
                <a:solidFill>
                  <a:schemeClr val="tx1"/>
                </a:solidFill>
              </a:rPr>
              <a:t>Dosa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mereka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ampunilah</a:t>
            </a:r>
            <a:r>
              <a:rPr lang="en-US" sz="17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Dalam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sengsara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Ia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setia</a:t>
            </a:r>
            <a:r>
              <a:rPr lang="en-US" sz="17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KasihNya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tiada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bandingannya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3. </a:t>
            </a:r>
            <a:r>
              <a:rPr lang="en-US" sz="1700" b="1" dirty="0" err="1" smtClean="0">
                <a:solidFill>
                  <a:schemeClr val="tx1"/>
                </a:solidFill>
              </a:rPr>
              <a:t>Hati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penuhlah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kasih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mesra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Juru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Selamat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aku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sembah</a:t>
            </a:r>
            <a:r>
              <a:rPr lang="en-US" sz="17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Di </a:t>
            </a:r>
            <a:r>
              <a:rPr lang="en-US" sz="1700" b="1" dirty="0" err="1" smtClean="0">
                <a:solidFill>
                  <a:schemeClr val="tx1"/>
                </a:solidFill>
              </a:rPr>
              <a:t>dalam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surga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nyanyi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t'rus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Kumuliakan</a:t>
            </a:r>
            <a:r>
              <a:rPr lang="en-US" sz="1700" b="1" dirty="0" smtClean="0">
                <a:solidFill>
                  <a:schemeClr val="tx1"/>
                </a:solidFill>
              </a:rPr>
              <a:t> Sang </a:t>
            </a:r>
            <a:r>
              <a:rPr lang="en-US" sz="1700" b="1" dirty="0" err="1" smtClean="0">
                <a:solidFill>
                  <a:schemeClr val="tx1"/>
                </a:solidFill>
              </a:rPr>
              <a:t>Penebus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1219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Penebus, Junjunganku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Penebus, Junjunganku indonesia</dc:title>
  <dc:creator>admin</dc:creator>
  <cp:lastModifiedBy>admin</cp:lastModifiedBy>
  <cp:revision>7</cp:revision>
  <dcterms:created xsi:type="dcterms:W3CDTF">2026-03-31T01:40:13Z</dcterms:created>
  <dcterms:modified xsi:type="dcterms:W3CDTF">2026-03-31T16:33:20Z</dcterms:modified>
</cp:coreProperties>
</file>