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9" d="100"/>
          <a:sy n="69" d="100"/>
        </p:scale>
        <p:origin x="-3678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BB5C0-D152-47A8-80D9-121EEDCC28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80B6-5CB9-49F6-9B1C-82E57319CE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wunya Ek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142851"/>
            <a:ext cx="3571900" cy="28575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 err="1" smtClean="0"/>
              <a:t>Newunya</a:t>
            </a:r>
            <a:r>
              <a:rPr lang="en-US" b="1" dirty="0" smtClean="0"/>
              <a:t> </a:t>
            </a:r>
            <a:r>
              <a:rPr lang="en-US" b="1" dirty="0" err="1" smtClean="0"/>
              <a:t>Ekisa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571480"/>
            <a:ext cx="8501122" cy="335758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Newuunya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ekisa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Ekyalokola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nange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nnali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mbuze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Yanzaawula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omuzibe</a:t>
            </a:r>
            <a:r>
              <a:rPr lang="en-US" sz="1600" b="1" dirty="0" smtClean="0">
                <a:solidFill>
                  <a:schemeClr val="tx1"/>
                </a:solidFill>
              </a:rPr>
              <a:t>, ne </a:t>
            </a:r>
            <a:r>
              <a:rPr lang="en-US" sz="1600" b="1" dirty="0" err="1" smtClean="0">
                <a:solidFill>
                  <a:schemeClr val="tx1"/>
                </a:solidFill>
              </a:rPr>
              <a:t>ndaba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kyandeetera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okutya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Ekisa</a:t>
            </a:r>
            <a:r>
              <a:rPr lang="en-US" sz="1600" b="1" dirty="0" smtClean="0">
                <a:solidFill>
                  <a:schemeClr val="tx1"/>
                </a:solidFill>
              </a:rPr>
              <a:t> ne </a:t>
            </a:r>
            <a:r>
              <a:rPr lang="en-US" sz="1600" b="1" dirty="0" err="1" smtClean="0">
                <a:solidFill>
                  <a:schemeClr val="tx1"/>
                </a:solidFill>
              </a:rPr>
              <a:t>kimponya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muwendo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nnyo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kitalo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nnyo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Ekyanzikirizisa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bikemo</a:t>
            </a:r>
            <a:r>
              <a:rPr lang="en-US" sz="1600" b="1" dirty="0" smtClean="0">
                <a:solidFill>
                  <a:schemeClr val="tx1"/>
                </a:solidFill>
              </a:rPr>
              <a:t> ne mu </a:t>
            </a:r>
            <a:r>
              <a:rPr lang="en-US" sz="1600" b="1" dirty="0" err="1" smtClean="0">
                <a:solidFill>
                  <a:schemeClr val="tx1"/>
                </a:solidFill>
              </a:rPr>
              <a:t>mitego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Bye </a:t>
            </a:r>
            <a:r>
              <a:rPr lang="en-US" sz="1600" b="1" dirty="0" err="1" smtClean="0">
                <a:solidFill>
                  <a:schemeClr val="tx1"/>
                </a:solidFill>
              </a:rPr>
              <a:t>nnayitamu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byonna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kyamponya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Ne </a:t>
            </a:r>
            <a:r>
              <a:rPr lang="en-US" sz="1600" b="1" dirty="0" err="1" smtClean="0">
                <a:solidFill>
                  <a:schemeClr val="tx1"/>
                </a:solidFill>
              </a:rPr>
              <a:t>nfuna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emirembe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Era </a:t>
            </a:r>
            <a:r>
              <a:rPr lang="en-US" sz="1600" b="1" dirty="0" err="1" smtClean="0">
                <a:solidFill>
                  <a:schemeClr val="tx1"/>
                </a:solidFill>
              </a:rPr>
              <a:t>kye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kirintuuma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Tulifugira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ye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Ng’enjuba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bw’eyaka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ennyo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Tulimuyimbira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Tulitendereza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Katonda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ow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ekisa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76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Newunya Ekisa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Newunya Ekisa </dc:title>
  <dc:creator>mary</dc:creator>
  <cp:lastModifiedBy>admin</cp:lastModifiedBy>
  <cp:revision>28</cp:revision>
  <dcterms:created xsi:type="dcterms:W3CDTF">2023-01-06T21:14:55Z</dcterms:created>
  <dcterms:modified xsi:type="dcterms:W3CDTF">2026-03-28T21:30:28Z</dcterms:modified>
</cp:coreProperties>
</file>