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A2FA-20AC-47CB-B71B-A2F867774942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88AE-F97A-48A4-92F9-1737A9059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A2FA-20AC-47CB-B71B-A2F867774942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88AE-F97A-48A4-92F9-1737A9059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A2FA-20AC-47CB-B71B-A2F867774942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88AE-F97A-48A4-92F9-1737A9059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A2FA-20AC-47CB-B71B-A2F867774942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88AE-F97A-48A4-92F9-1737A9059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A2FA-20AC-47CB-B71B-A2F867774942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88AE-F97A-48A4-92F9-1737A9059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A2FA-20AC-47CB-B71B-A2F867774942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88AE-F97A-48A4-92F9-1737A9059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A2FA-20AC-47CB-B71B-A2F867774942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88AE-F97A-48A4-92F9-1737A9059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A2FA-20AC-47CB-B71B-A2F867774942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88AE-F97A-48A4-92F9-1737A9059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A2FA-20AC-47CB-B71B-A2F867774942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88AE-F97A-48A4-92F9-1737A9059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A2FA-20AC-47CB-B71B-A2F867774942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88AE-F97A-48A4-92F9-1737A9059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A2FA-20AC-47CB-B71B-A2F867774942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88AE-F97A-48A4-92F9-1737A9059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2A2FA-20AC-47CB-B71B-A2F867774942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B88AE-F97A-48A4-92F9-1737A9059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chi nzuri yametame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"/>
            <a:ext cx="52578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Nchi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nzuri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yametameta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609600"/>
            <a:ext cx="2819400" cy="4572000"/>
          </a:xfrm>
        </p:spPr>
        <p:txBody>
          <a:bodyPr numCol="1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Nchi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nzuri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yametameta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Huonekana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kule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mbali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Naye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hutuongoza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Tukafike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huko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Si </a:t>
            </a:r>
            <a:r>
              <a:rPr lang="en-US" sz="1600" b="1" dirty="0" err="1" smtClean="0">
                <a:solidFill>
                  <a:srgbClr val="FF0000"/>
                </a:solidFill>
              </a:rPr>
              <a:t>mbali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karibu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Tutaimba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huko</a:t>
            </a:r>
            <a:r>
              <a:rPr lang="en-US" sz="1600" b="1" dirty="0" smtClean="0">
                <a:solidFill>
                  <a:srgbClr val="FF0000"/>
                </a:solidFill>
              </a:rPr>
              <a:t>!;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Si </a:t>
            </a:r>
            <a:r>
              <a:rPr lang="en-US" sz="1600" b="1" dirty="0" err="1" smtClean="0">
                <a:solidFill>
                  <a:srgbClr val="FF0000"/>
                </a:solidFill>
              </a:rPr>
              <a:t>mbali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karibu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Tutaimba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huko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Kule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tutawaona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wengi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Wapendwao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 Bwana,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Tutashirikiana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nao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Itakuwa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furaha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kubwa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Tutamwona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Bwana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wetu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Kristo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Mwokozi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wetu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Tutashangilia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daima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Tuna </a:t>
            </a:r>
            <a:r>
              <a:rPr lang="en-US" sz="1600" b="1" dirty="0" err="1" smtClean="0">
                <a:solidFill>
                  <a:schemeClr val="bg1"/>
                </a:solidFill>
              </a:rPr>
              <a:t>hamu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kwenda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kwetu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73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Nchi nzuri yametameta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Nchi nzuri yametameta  Swahili </dc:title>
  <dc:creator>admin</dc:creator>
  <cp:lastModifiedBy>admin</cp:lastModifiedBy>
  <cp:revision>24</cp:revision>
  <dcterms:created xsi:type="dcterms:W3CDTF">2026-03-13T20:28:36Z</dcterms:created>
  <dcterms:modified xsi:type="dcterms:W3CDTF">2026-03-24T22:57:36Z</dcterms:modified>
</cp:coreProperties>
</file>