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52C3-422E-448D-8032-95F6950C948B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352C3-422E-448D-8032-95F6950C948B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B8685-765D-4260-BA94-62B0663AF2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Lupang Sakdal ng G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May </a:t>
            </a:r>
            <a:r>
              <a:rPr lang="en-US" b="1" dirty="0" err="1" smtClean="0">
                <a:solidFill>
                  <a:schemeClr val="bg1"/>
                </a:solidFill>
              </a:rPr>
              <a:t>Lupang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Sakdal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Ganda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762000"/>
            <a:ext cx="3581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. May </a:t>
            </a:r>
            <a:r>
              <a:rPr lang="en-US" b="1" dirty="0" err="1" smtClean="0">
                <a:solidFill>
                  <a:schemeClr val="bg1"/>
                </a:solidFill>
              </a:rPr>
              <a:t>lupang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pagkaganda-ganda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Na </a:t>
            </a:r>
            <a:r>
              <a:rPr lang="en-US" b="1" dirty="0" err="1" smtClean="0">
                <a:solidFill>
                  <a:schemeClr val="bg1"/>
                </a:solidFill>
              </a:rPr>
              <a:t>handa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atin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Ama</a:t>
            </a:r>
            <a:r>
              <a:rPr lang="en-US" b="1" dirty="0" smtClean="0">
                <a:solidFill>
                  <a:schemeClr val="bg1"/>
                </a:solidFill>
              </a:rPr>
              <a:t> at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daa’y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hintay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tayo</a:t>
            </a:r>
            <a:r>
              <a:rPr lang="en-US" b="1" dirty="0" smtClean="0">
                <a:solidFill>
                  <a:schemeClr val="bg1"/>
                </a:solidFill>
              </a:rPr>
              <a:t> N ‘</a:t>
            </a:r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tahana’y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ipagsasama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Panahong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masaya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Kung </a:t>
            </a:r>
            <a:r>
              <a:rPr lang="en-US" b="1" dirty="0" err="1" smtClean="0">
                <a:solidFill>
                  <a:srgbClr val="FF0000"/>
                </a:solidFill>
              </a:rPr>
              <a:t>tayo</a:t>
            </a:r>
            <a:r>
              <a:rPr lang="en-US" b="1" dirty="0" smtClean="0">
                <a:solidFill>
                  <a:srgbClr val="FF0000"/>
                </a:solidFill>
              </a:rPr>
              <a:t> ay </a:t>
            </a:r>
            <a:r>
              <a:rPr lang="en-US" b="1" dirty="0" err="1" smtClean="0">
                <a:solidFill>
                  <a:srgbClr val="FF0000"/>
                </a:solidFill>
              </a:rPr>
              <a:t>salubungin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Niya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Panahong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masaya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langit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tayo'y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magkikita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2. Sa </a:t>
            </a:r>
            <a:r>
              <a:rPr lang="en-US" b="1" dirty="0" err="1" smtClean="0">
                <a:solidFill>
                  <a:schemeClr val="bg1"/>
                </a:solidFill>
              </a:rPr>
              <a:t>baybaying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sakdal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ganda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Awit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nati’y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magmamaliw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hilahi’y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doo’y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Kapayapaa’y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sasaatin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3.Sa </a:t>
            </a:r>
            <a:r>
              <a:rPr lang="en-US" b="1" dirty="0" err="1" smtClean="0">
                <a:solidFill>
                  <a:schemeClr val="bg1"/>
                </a:solidFill>
              </a:rPr>
              <a:t>Amang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kalangitan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Puri</a:t>
            </a:r>
            <a:r>
              <a:rPr lang="en-US" b="1" dirty="0" smtClean="0">
                <a:solidFill>
                  <a:schemeClr val="bg1"/>
                </a:solidFill>
              </a:rPr>
              <a:t> ay </a:t>
            </a:r>
            <a:r>
              <a:rPr lang="en-US" b="1" dirty="0" err="1" smtClean="0">
                <a:solidFill>
                  <a:schemeClr val="bg1"/>
                </a:solidFill>
              </a:rPr>
              <a:t>ating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iaalay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Dahil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Kanyang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pagmamahal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At </a:t>
            </a:r>
            <a:r>
              <a:rPr lang="en-US" b="1" dirty="0" err="1" smtClean="0">
                <a:solidFill>
                  <a:schemeClr val="bg1"/>
                </a:solidFill>
              </a:rPr>
              <a:t>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pala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N’yang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ibinigay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Lupang Sakdal ng Ganda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Halina mga may sala tagalog</dc:title>
  <dc:creator>admin</dc:creator>
  <cp:lastModifiedBy>admin</cp:lastModifiedBy>
  <cp:revision>37</cp:revision>
  <dcterms:created xsi:type="dcterms:W3CDTF">2026-03-13T19:43:33Z</dcterms:created>
  <dcterms:modified xsi:type="dcterms:W3CDTF">2026-03-23T23:06:35Z</dcterms:modified>
</cp:coreProperties>
</file>