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154EF-4783-4101-A997-EA2EB7DC3D3D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3C6F7-56B0-4139-8F82-76D5AF932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y Banwa’ng Maanyag sa Adl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696200" cy="533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May </a:t>
            </a:r>
            <a:r>
              <a:rPr lang="en-US" b="1" dirty="0" err="1">
                <a:solidFill>
                  <a:schemeClr val="bg1"/>
                </a:solidFill>
              </a:rPr>
              <a:t>Banwa’ng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Maanyag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Adlaw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3581400" cy="4648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May </a:t>
            </a:r>
            <a:r>
              <a:rPr lang="en-US" sz="1600" b="1" dirty="0" err="1" smtClean="0">
                <a:solidFill>
                  <a:schemeClr val="bg1"/>
                </a:solidFill>
              </a:rPr>
              <a:t>banwa’ng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maanyag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adlaw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pagtoo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makita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Didto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Jesus </a:t>
            </a:r>
            <a:r>
              <a:rPr lang="en-US" sz="1600" b="1" dirty="0" err="1" smtClean="0">
                <a:solidFill>
                  <a:schemeClr val="bg1"/>
                </a:solidFill>
              </a:rPr>
              <a:t>nagaaman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Sing </a:t>
            </a:r>
            <a:r>
              <a:rPr lang="en-US" sz="1600" b="1" dirty="0" err="1" smtClean="0">
                <a:solidFill>
                  <a:schemeClr val="bg1"/>
                </a:solidFill>
              </a:rPr>
              <a:t>puluy</a:t>
            </a:r>
            <a:r>
              <a:rPr lang="en-US" sz="1600" b="1" dirty="0" smtClean="0">
                <a:solidFill>
                  <a:schemeClr val="bg1"/>
                </a:solidFill>
              </a:rPr>
              <a:t>-an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hinigugma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Dili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madugay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Didto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kita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magakasadya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baybayon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didto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magkatipon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kita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Makanta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baybayon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Sang </a:t>
            </a:r>
            <a:r>
              <a:rPr lang="en-US" sz="1600" b="1" dirty="0" err="1" smtClean="0">
                <a:solidFill>
                  <a:schemeClr val="bg1"/>
                </a:solidFill>
              </a:rPr>
              <a:t>kalantahon</a:t>
            </a:r>
            <a:r>
              <a:rPr lang="en-US" sz="1600" b="1" dirty="0" smtClean="0">
                <a:solidFill>
                  <a:schemeClr val="bg1"/>
                </a:solidFill>
              </a:rPr>
              <a:t> sang </a:t>
            </a:r>
            <a:r>
              <a:rPr lang="en-US" sz="1600" b="1" dirty="0" err="1" smtClean="0">
                <a:solidFill>
                  <a:schemeClr val="bg1"/>
                </a:solidFill>
              </a:rPr>
              <a:t>balaan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sing </a:t>
            </a:r>
            <a:r>
              <a:rPr lang="en-US" sz="1600" b="1" dirty="0" err="1" smtClean="0">
                <a:solidFill>
                  <a:schemeClr val="bg1"/>
                </a:solidFill>
              </a:rPr>
              <a:t>pagkasubu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Kondi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kalipay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dayon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Didto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magpasalamat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Magadayaw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gid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Dios,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Kay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aton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ginpadala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bugtong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si</a:t>
            </a:r>
            <a:r>
              <a:rPr lang="en-US" sz="1600" b="1" dirty="0" smtClean="0">
                <a:solidFill>
                  <a:schemeClr val="bg1"/>
                </a:solidFill>
              </a:rPr>
              <a:t> Jesus.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May Banwa’ng Maanyag sa Adlaw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May Banwa’ng Maanyag sa Adlaw Hiligaynon</dc:title>
  <dc:creator>admin</dc:creator>
  <cp:lastModifiedBy>admin</cp:lastModifiedBy>
  <cp:revision>16</cp:revision>
  <dcterms:created xsi:type="dcterms:W3CDTF">2026-03-24T15:20:03Z</dcterms:created>
  <dcterms:modified xsi:type="dcterms:W3CDTF">2026-03-24T23:17:33Z</dcterms:modified>
</cp:coreProperties>
</file>