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DD1D0-9ABF-41C0-AFDA-AB2D94258952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D2D29-B6DD-4129-BF53-9377BDE064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Us Sing of His Love once again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Likhon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Izwe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Elihle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impela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3657600" cy="5562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Likhon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Izwe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elihle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impela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Sesibon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ukukhanya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kwalo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UBaba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wethu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ukhonale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Uyasakhela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izindlu-ke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Khonale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Khonale</a:t>
            </a:r>
            <a:r>
              <a:rPr lang="en-US" sz="1600" b="1" dirty="0" smtClean="0">
                <a:solidFill>
                  <a:srgbClr val="FF0000"/>
                </a:solidFill>
              </a:rPr>
              <a:t>)  </a:t>
            </a:r>
            <a:r>
              <a:rPr lang="en-US" sz="1600" b="1" dirty="0" err="1" smtClean="0">
                <a:solidFill>
                  <a:srgbClr val="FF0000"/>
                </a:solidFill>
              </a:rPr>
              <a:t>Phambili</a:t>
            </a:r>
            <a:r>
              <a:rPr lang="en-US" sz="1600" b="1" dirty="0" smtClean="0">
                <a:solidFill>
                  <a:srgbClr val="FF0000"/>
                </a:solidFill>
              </a:rPr>
              <a:t>,(</a:t>
            </a:r>
            <a:r>
              <a:rPr lang="en-US" sz="1600" b="1" dirty="0" err="1" smtClean="0">
                <a:solidFill>
                  <a:srgbClr val="FF0000"/>
                </a:solidFill>
              </a:rPr>
              <a:t>Phambili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Sobuthan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ezweni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elihle</a:t>
            </a:r>
            <a:r>
              <a:rPr lang="en-US" sz="1600" b="1" dirty="0" smtClean="0">
                <a:solidFill>
                  <a:srgbClr val="FF0000"/>
                </a:solidFill>
              </a:rPr>
              <a:t>, (</a:t>
            </a:r>
            <a:r>
              <a:rPr lang="en-US" sz="1600" b="1" dirty="0" err="1" smtClean="0">
                <a:solidFill>
                  <a:srgbClr val="FF0000"/>
                </a:solidFill>
              </a:rPr>
              <a:t>elihle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Khonale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Khonale</a:t>
            </a:r>
            <a:r>
              <a:rPr lang="en-US" sz="1600" b="1" dirty="0" smtClean="0">
                <a:solidFill>
                  <a:srgbClr val="FF0000"/>
                </a:solidFill>
              </a:rPr>
              <a:t>)  </a:t>
            </a:r>
            <a:r>
              <a:rPr lang="en-US" sz="1600" b="1" dirty="0" err="1" smtClean="0">
                <a:solidFill>
                  <a:srgbClr val="FF0000"/>
                </a:solidFill>
              </a:rPr>
              <a:t>Phambili</a:t>
            </a:r>
            <a:r>
              <a:rPr lang="en-US" sz="1600" b="1" dirty="0" smtClean="0">
                <a:solidFill>
                  <a:srgbClr val="FF0000"/>
                </a:solidFill>
              </a:rPr>
              <a:t>,(</a:t>
            </a:r>
            <a:r>
              <a:rPr lang="en-US" sz="1600" b="1" dirty="0" err="1" smtClean="0">
                <a:solidFill>
                  <a:srgbClr val="FF0000"/>
                </a:solidFill>
              </a:rPr>
              <a:t>Phambili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Sobuthan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ezweni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elihle</a:t>
            </a:r>
            <a:r>
              <a:rPr lang="en-US" sz="1600" b="1" dirty="0" smtClean="0">
                <a:solidFill>
                  <a:srgbClr val="FF0000"/>
                </a:solidFill>
              </a:rPr>
              <a:t>, (</a:t>
            </a:r>
            <a:r>
              <a:rPr lang="en-US" sz="1600" b="1" dirty="0" err="1" smtClean="0">
                <a:solidFill>
                  <a:srgbClr val="FF0000"/>
                </a:solidFill>
              </a:rPr>
              <a:t>elihle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Sizohlabel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ezwen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elihle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Ingoma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yeNkosi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yahona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Inhliziy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asoze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zakhala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Ezweni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lelo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lokuphumla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KuBaba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wethu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ophezulu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Sizohlokomisa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ngodumo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Ngale</a:t>
            </a:r>
            <a:r>
              <a:rPr lang="en-US" sz="1600" b="1" dirty="0" smtClean="0">
                <a:solidFill>
                  <a:schemeClr val="bg1"/>
                </a:solidFill>
              </a:rPr>
              <a:t>  ‘</a:t>
            </a:r>
            <a:r>
              <a:rPr lang="en-US" sz="1600" b="1" dirty="0" err="1" smtClean="0">
                <a:solidFill>
                  <a:schemeClr val="bg1"/>
                </a:solidFill>
              </a:rPr>
              <a:t>Sipho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esinguJesu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Imhla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yonk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abesibusiso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Likhon’ Izwe Elihle impela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Khona Izwe Elihle </dc:title>
  <dc:creator>admin</dc:creator>
  <cp:lastModifiedBy>admin</cp:lastModifiedBy>
  <cp:revision>24</cp:revision>
  <dcterms:created xsi:type="dcterms:W3CDTF">2026-03-24T14:27:32Z</dcterms:created>
  <dcterms:modified xsi:type="dcterms:W3CDTF">2026-03-26T15:47:22Z</dcterms:modified>
</cp:coreProperties>
</file>