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97C93-2756-4A8C-9BD5-956C598F0F4E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DEE2-0A02-4AC7-8E2F-26DB4C19D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tika neema y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142852"/>
            <a:ext cx="4857784" cy="28575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Katika</a:t>
            </a:r>
            <a:r>
              <a:rPr lang="en-US" b="1" dirty="0" smtClean="0"/>
              <a:t> </a:t>
            </a:r>
            <a:r>
              <a:rPr lang="en-US" b="1" dirty="0" err="1" smtClean="0"/>
              <a:t>neema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571480"/>
            <a:ext cx="8715436" cy="2786082"/>
          </a:xfrm>
        </p:spPr>
        <p:txBody>
          <a:bodyPr numCol="3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Katika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neema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Nimeokolewa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Nilipotea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dhambini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Kipofu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rohoni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Bali </a:t>
            </a:r>
            <a:r>
              <a:rPr lang="en-US" sz="1600" b="1" dirty="0" err="1" smtClean="0">
                <a:solidFill>
                  <a:schemeClr val="tx1"/>
                </a:solidFill>
              </a:rPr>
              <a:t>neema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Yanitosha</a:t>
            </a:r>
            <a:r>
              <a:rPr lang="en-US" sz="1600" b="1" dirty="0" smtClean="0">
                <a:solidFill>
                  <a:schemeClr val="tx1"/>
                </a:solidFill>
              </a:rPr>
              <a:t> Sana,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Ilinifumbua</a:t>
            </a:r>
            <a:r>
              <a:rPr lang="en-US" sz="1600" b="1" dirty="0" smtClean="0">
                <a:solidFill>
                  <a:schemeClr val="tx1"/>
                </a:solidFill>
              </a:rPr>
              <a:t> Macho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ikanifungua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Nilikuwa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Hofu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Nilifungwa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nazo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Nimefunguliwa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neema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Nitamsifu</a:t>
            </a:r>
            <a:r>
              <a:rPr lang="en-US" sz="1600" b="1" dirty="0" smtClean="0">
                <a:solidFill>
                  <a:schemeClr val="tx1"/>
                </a:solidFill>
              </a:rPr>
              <a:t> Bwana </a:t>
            </a:r>
            <a:r>
              <a:rPr lang="en-US" sz="1600" b="1" dirty="0" err="1" smtClean="0">
                <a:solidFill>
                  <a:schemeClr val="tx1"/>
                </a:solidFill>
              </a:rPr>
              <a:t>Wangu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Maishani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mwote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Kwani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Ushirika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Msalabani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Mwake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Tutakapofika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Wote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Mbinguni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Mungu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Tutashukuru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neema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milele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Katika neema ya Yesu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Katika neema ya Yesu </dc:title>
  <dc:creator>mary</dc:creator>
  <cp:lastModifiedBy>admin</cp:lastModifiedBy>
  <cp:revision>21</cp:revision>
  <dcterms:created xsi:type="dcterms:W3CDTF">2023-01-06T21:17:39Z</dcterms:created>
  <dcterms:modified xsi:type="dcterms:W3CDTF">2026-03-27T16:51:07Z</dcterms:modified>
</cp:coreProperties>
</file>