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9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1948E-ABA5-4B7E-B2D7-5975CFAF6506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03814-E615-4932-A1B4-3115E22FBD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ildren of the Heavenly Fath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gen er så tryg i 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724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Ingen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så</a:t>
            </a:r>
            <a:r>
              <a:rPr lang="en-US" b="1" dirty="0" smtClean="0"/>
              <a:t> </a:t>
            </a:r>
            <a:r>
              <a:rPr lang="en-US" b="1" dirty="0" err="1" smtClean="0"/>
              <a:t>tryg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smtClean="0"/>
              <a:t>fare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447800"/>
            <a:ext cx="7772400" cy="5181600"/>
          </a:xfrm>
        </p:spPr>
        <p:txBody>
          <a:bodyPr numCol="2">
            <a:noAutofit/>
          </a:bodyPr>
          <a:lstStyle/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Ingen </a:t>
            </a:r>
            <a:r>
              <a:rPr lang="da-DK" sz="2000" b="1" dirty="0" smtClean="0">
                <a:solidFill>
                  <a:schemeClr val="tx1"/>
                </a:solidFill>
              </a:rPr>
              <a:t>er så tryg i fare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som Guds lille børneskare,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fuglen ej i skjul bag løvet,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stjernen ej højt over støvet.</a:t>
            </a:r>
          </a:p>
          <a:p>
            <a:pPr algn="l"/>
            <a:endParaRPr lang="da-DK" sz="2000" b="1" dirty="0" smtClean="0">
              <a:solidFill>
                <a:schemeClr val="tx1"/>
              </a:solidFill>
            </a:endParaRP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Herren </a:t>
            </a:r>
            <a:r>
              <a:rPr lang="da-DK" sz="2000" b="1" dirty="0" smtClean="0">
                <a:solidFill>
                  <a:schemeClr val="tx1"/>
                </a:solidFill>
              </a:rPr>
              <a:t>selv på Zions bjerge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for sit folk er skjold og værge,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vil sig over os forbarme,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bære os på faderarme.</a:t>
            </a:r>
          </a:p>
          <a:p>
            <a:pPr algn="l"/>
            <a:endParaRPr lang="da-DK" sz="2000" b="1" dirty="0" smtClean="0">
              <a:solidFill>
                <a:schemeClr val="tx1"/>
              </a:solidFill>
            </a:endParaRP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Om </a:t>
            </a:r>
            <a:r>
              <a:rPr lang="da-DK" sz="2000" b="1" dirty="0" smtClean="0">
                <a:solidFill>
                  <a:schemeClr val="tx1"/>
                </a:solidFill>
              </a:rPr>
              <a:t>han tager, om han giver,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samme Fader han dog bliver,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og hans mål er kun det ene,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barnets sande vel at tjene.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Fryd </a:t>
            </a:r>
            <a:r>
              <a:rPr lang="da-DK" sz="2000" b="1" dirty="0" smtClean="0">
                <a:solidFill>
                  <a:schemeClr val="tx1"/>
                </a:solidFill>
              </a:rPr>
              <a:t>dig da, du lille skare!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Jakobs Gud vil dig bevare;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på hans mindste vink må alle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fjenderne til jorden falde.</a:t>
            </a:r>
          </a:p>
          <a:p>
            <a:pPr algn="l"/>
            <a:endParaRPr lang="da-DK" sz="2000" b="1" dirty="0" smtClean="0">
              <a:solidFill>
                <a:schemeClr val="tx1"/>
              </a:solidFill>
            </a:endParaRP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Og </a:t>
            </a:r>
            <a:r>
              <a:rPr lang="da-DK" sz="2000" b="1" dirty="0" smtClean="0">
                <a:solidFill>
                  <a:schemeClr val="tx1"/>
                </a:solidFill>
              </a:rPr>
              <a:t>når endt er kampens dage,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endt hver jordisk nød og klage,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kalder os vor Faders stemme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til en evig fryd derhjemme.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132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Ingen er så tryg i fare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Ingen er så tryg i fare danish</dc:title>
  <dc:creator>admin</dc:creator>
  <cp:lastModifiedBy>admin</cp:lastModifiedBy>
  <cp:revision>14</cp:revision>
  <dcterms:created xsi:type="dcterms:W3CDTF">2026-03-11T19:42:23Z</dcterms:created>
  <dcterms:modified xsi:type="dcterms:W3CDTF">2026-03-13T16:21:18Z</dcterms:modified>
</cp:coreProperties>
</file>