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EC9B5-4D19-4FE8-A138-FD720E0CB9B4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20C3B-7BE1-4E3B-A01A-B20D6400B6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ildren of the Heavenly Fath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gen Er Så Trygg I 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609599"/>
          </a:xfrm>
        </p:spPr>
        <p:txBody>
          <a:bodyPr>
            <a:normAutofit fontScale="90000"/>
          </a:bodyPr>
          <a:lstStyle/>
          <a:p>
            <a:r>
              <a:rPr lang="nb-NO" dirty="0"/>
              <a:t/>
            </a:r>
            <a:br>
              <a:rPr lang="nb-NO" dirty="0"/>
            </a:br>
            <a:r>
              <a:rPr lang="nb-NO" b="1" dirty="0" smtClean="0"/>
              <a:t>Ingen </a:t>
            </a:r>
            <a:r>
              <a:rPr lang="nb-NO" b="1" dirty="0"/>
              <a:t>Er Så Trygg I </a:t>
            </a:r>
            <a:r>
              <a:rPr lang="nb-NO" b="1" dirty="0" smtClean="0"/>
              <a:t>Fare</a:t>
            </a:r>
            <a:r>
              <a:rPr lang="nb-NO" b="1" dirty="0"/>
              <a:t/>
            </a:r>
            <a:br>
              <a:rPr lang="nb-NO" b="1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" y="1219200"/>
            <a:ext cx="7162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dirty="0" smtClean="0"/>
              <a:t>1. Ingen er så trygg i fare som Guds lille barneskare,</a:t>
            </a:r>
          </a:p>
          <a:p>
            <a:r>
              <a:rPr lang="nb-NO" sz="2000" b="1" dirty="0" smtClean="0"/>
              <a:t>fuglen ei i skjul bak løvet, stjernen ei høyt over støvet.</a:t>
            </a:r>
          </a:p>
          <a:p>
            <a:endParaRPr lang="nb-NO" sz="2000" b="1" dirty="0" smtClean="0"/>
          </a:p>
          <a:p>
            <a:r>
              <a:rPr lang="nb-NO" sz="2000" b="1" dirty="0" smtClean="0"/>
              <a:t>2. Herren selv på Sions berge, for sitt folk er skjold og verge</a:t>
            </a:r>
          </a:p>
          <a:p>
            <a:r>
              <a:rPr lang="nb-NO" sz="2000" b="1" dirty="0" smtClean="0"/>
              <a:t>Han seg over oss forbarmer, bærer oss på faderarmer.</a:t>
            </a:r>
          </a:p>
          <a:p>
            <a:endParaRPr lang="nb-NO" sz="2000" b="1" dirty="0" smtClean="0"/>
          </a:p>
          <a:p>
            <a:r>
              <a:rPr lang="nb-NO" sz="2000" b="1" dirty="0" smtClean="0"/>
              <a:t>3. Ingen nød og ingen lykke i fra Ham oss bort skal rykke,</a:t>
            </a:r>
          </a:p>
          <a:p>
            <a:r>
              <a:rPr lang="nb-NO" sz="2000" b="1" dirty="0" smtClean="0"/>
              <a:t>Han den beste venn blant venner, all vår trang og lengsel kjenner.</a:t>
            </a:r>
          </a:p>
          <a:p>
            <a:endParaRPr lang="nb-NO" sz="2000" b="1" dirty="0" smtClean="0"/>
          </a:p>
          <a:p>
            <a:r>
              <a:rPr lang="nb-NO" sz="2000" b="1" dirty="0" smtClean="0"/>
              <a:t>4. Våre hodehår han teller, hver en tåre som vi feller.</a:t>
            </a:r>
          </a:p>
          <a:p>
            <a:r>
              <a:rPr lang="nb-NO" sz="2000" b="1" dirty="0" smtClean="0"/>
              <a:t>Han oss føder og oss kleder, midt i sorgen han oss gleder.</a:t>
            </a:r>
          </a:p>
          <a:p>
            <a:endParaRPr lang="nb-NO" sz="2000" b="1" dirty="0" smtClean="0"/>
          </a:p>
          <a:p>
            <a:r>
              <a:rPr lang="nb-NO" sz="2000" b="1" dirty="0" smtClean="0"/>
              <a:t>5. Fryd deg da du lille skare, Jakobs Gud vil deg bevare,</a:t>
            </a:r>
          </a:p>
          <a:p>
            <a:r>
              <a:rPr lang="nb-NO" sz="2000" b="1" dirty="0" smtClean="0"/>
              <a:t>for hans vilje må jo alle fiender til jorden falle.</a:t>
            </a:r>
          </a:p>
          <a:p>
            <a:endParaRPr lang="nb-NO" sz="2000" b="1" dirty="0" smtClean="0"/>
          </a:p>
          <a:p>
            <a:r>
              <a:rPr lang="nb-NO" sz="2000" b="1" dirty="0" smtClean="0"/>
              <a:t>6. Hva Han tar og hva Han giver samme fader Han dog bliver,</a:t>
            </a:r>
          </a:p>
          <a:p>
            <a:r>
              <a:rPr lang="nb-NO" sz="2000" b="1" dirty="0" smtClean="0"/>
              <a:t>og hans mål er kun det ene, barnets sanne vel å tjene</a:t>
            </a:r>
            <a:r>
              <a:rPr lang="nb-NO" sz="20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164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Ingen Er Så Trygg I Fare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Ingen Er Så Trygg I Fare norway </dc:title>
  <dc:creator>admin</dc:creator>
  <cp:lastModifiedBy>admin</cp:lastModifiedBy>
  <cp:revision>17</cp:revision>
  <dcterms:created xsi:type="dcterms:W3CDTF">2026-03-10T22:08:08Z</dcterms:created>
  <dcterms:modified xsi:type="dcterms:W3CDTF">2026-03-12T18:10:35Z</dcterms:modified>
</cp:coreProperties>
</file>