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>
        <p:scale>
          <a:sx n="100" d="100"/>
          <a:sy n="100" d="100"/>
        </p:scale>
        <p:origin x="-2778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499F6-3A9C-43BA-9688-E7C06FD7822D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0E47-69BA-4041-89A6-07C88161D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499F6-3A9C-43BA-9688-E7C06FD7822D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0E47-69BA-4041-89A6-07C88161D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499F6-3A9C-43BA-9688-E7C06FD7822D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0E47-69BA-4041-89A6-07C88161D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499F6-3A9C-43BA-9688-E7C06FD7822D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0E47-69BA-4041-89A6-07C88161D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499F6-3A9C-43BA-9688-E7C06FD7822D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0E47-69BA-4041-89A6-07C88161D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499F6-3A9C-43BA-9688-E7C06FD7822D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0E47-69BA-4041-89A6-07C88161D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499F6-3A9C-43BA-9688-E7C06FD7822D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0E47-69BA-4041-89A6-07C88161D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499F6-3A9C-43BA-9688-E7C06FD7822D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0E47-69BA-4041-89A6-07C88161D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499F6-3A9C-43BA-9688-E7C06FD7822D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0E47-69BA-4041-89A6-07C88161D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499F6-3A9C-43BA-9688-E7C06FD7822D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0E47-69BA-4041-89A6-07C88161D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499F6-3A9C-43BA-9688-E7C06FD7822D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0E47-69BA-4041-89A6-07C88161D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499F6-3A9C-43BA-9688-E7C06FD7822D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90E47-69BA-4041-89A6-07C88161DB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ildren of the Heavenly Father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ijos del Padre Celesti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"/>
            <a:ext cx="5334000" cy="3810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Hijos</a:t>
            </a:r>
            <a:r>
              <a:rPr lang="en-US" b="1" dirty="0"/>
              <a:t> del Padre </a:t>
            </a:r>
            <a:r>
              <a:rPr lang="en-US" b="1" dirty="0" smtClean="0"/>
              <a:t>Celestial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33400"/>
            <a:ext cx="3733800" cy="6096000"/>
          </a:xfrm>
        </p:spPr>
        <p:txBody>
          <a:bodyPr numCol="1"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1.  </a:t>
            </a:r>
            <a:r>
              <a:rPr lang="es-ES" sz="1800" b="1" dirty="0" smtClean="0">
                <a:solidFill>
                  <a:schemeClr val="tx1"/>
                </a:solidFill>
              </a:rPr>
              <a:t>Nuestro Padre </a:t>
            </a:r>
            <a:r>
              <a:rPr lang="es-ES" sz="1800" b="1" dirty="0" smtClean="0">
                <a:solidFill>
                  <a:schemeClr val="tx1"/>
                </a:solidFill>
              </a:rPr>
              <a:t>celestial,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A sus </a:t>
            </a:r>
            <a:r>
              <a:rPr lang="es-ES" sz="1800" b="1" dirty="0" smtClean="0">
                <a:solidFill>
                  <a:schemeClr val="tx1"/>
                </a:solidFill>
              </a:rPr>
              <a:t>hijos</a:t>
            </a:r>
            <a:r>
              <a:rPr lang="es-ES" sz="1800" b="1" dirty="0" smtClean="0">
                <a:solidFill>
                  <a:schemeClr val="tx1"/>
                </a:solidFill>
              </a:rPr>
              <a:t> los protege;</a:t>
            </a:r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Ni los p</a:t>
            </a:r>
            <a:r>
              <a:rPr lang="es-ES" sz="1800" b="1" dirty="0" smtClean="0">
                <a:solidFill>
                  <a:schemeClr val="tx1"/>
                </a:solidFill>
              </a:rPr>
              <a:t>á</a:t>
            </a:r>
            <a:r>
              <a:rPr lang="es-ES" sz="1800" b="1" dirty="0" smtClean="0">
                <a:solidFill>
                  <a:schemeClr val="tx1"/>
                </a:solidFill>
              </a:rPr>
              <a:t>jaros ni estrellas</a:t>
            </a:r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Han tenido tal albergue.</a:t>
            </a:r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2. </a:t>
            </a:r>
            <a:r>
              <a:rPr lang="es-ES" sz="1800" b="1" dirty="0" smtClean="0">
                <a:solidFill>
                  <a:schemeClr val="tx1"/>
                </a:solidFill>
              </a:rPr>
              <a:t> Dios los cuida y alimenta</a:t>
            </a:r>
            <a:r>
              <a:rPr lang="es-E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Y dual plantas que florecen,</a:t>
            </a:r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Él</a:t>
            </a:r>
            <a:r>
              <a:rPr lang="es-ES" sz="1800" b="1" dirty="0" smtClean="0">
                <a:solidFill>
                  <a:schemeClr val="tx1"/>
                </a:solidFill>
              </a:rPr>
              <a:t> los guarda presuroso,</a:t>
            </a:r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Y en sus brazos  los recoge. </a:t>
            </a: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3. Dios </a:t>
            </a:r>
            <a:r>
              <a:rPr lang="es-ES" sz="1800" b="1" dirty="0" smtClean="0">
                <a:solidFill>
                  <a:schemeClr val="tx1"/>
                </a:solidFill>
              </a:rPr>
              <a:t>su gracia les otorga;</a:t>
            </a:r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Sus tristezas él conoce;</a:t>
            </a:r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No se olvidará de ellos,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Ni en la vida ni en la muerte.</a:t>
            </a: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4</a:t>
            </a:r>
            <a:r>
              <a:rPr lang="es-ES" sz="1800" b="1" dirty="0" smtClean="0">
                <a:solidFill>
                  <a:schemeClr val="tx1"/>
                </a:solidFill>
              </a:rPr>
              <a:t>. </a:t>
            </a:r>
            <a:r>
              <a:rPr lang="es-ES" sz="1800" b="1" dirty="0" smtClean="0">
                <a:solidFill>
                  <a:schemeClr val="tx1"/>
                </a:solidFill>
              </a:rPr>
              <a:t>Y aunque pasen muchos siglos,</a:t>
            </a:r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Dios </a:t>
            </a:r>
            <a:r>
              <a:rPr lang="es-ES" sz="1800" b="1" dirty="0" smtClean="0">
                <a:solidFill>
                  <a:schemeClr val="tx1"/>
                </a:solidFill>
              </a:rPr>
              <a:t>a ellos no abandona;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Su </a:t>
            </a:r>
            <a:r>
              <a:rPr lang="es-ES" sz="1800" b="1" dirty="0" err="1" smtClean="0">
                <a:solidFill>
                  <a:schemeClr val="tx1"/>
                </a:solidFill>
              </a:rPr>
              <a:t>prop</a:t>
            </a:r>
            <a:r>
              <a:rPr lang="en-US" sz="1800" b="1" dirty="0" err="1" smtClean="0">
                <a:solidFill>
                  <a:schemeClr val="tx1"/>
                </a:solidFill>
              </a:rPr>
              <a:t>ósito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s-ES" sz="1800" b="1" dirty="0" smtClean="0">
                <a:solidFill>
                  <a:schemeClr val="tx1"/>
                </a:solidFill>
              </a:rPr>
              <a:t>es amar;</a:t>
            </a:r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Los preservará  en la gloria.</a:t>
            </a: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106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Hijos del Padre Celestial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Hijos del Padre Celestial spanish</dc:title>
  <dc:creator>admin</dc:creator>
  <cp:lastModifiedBy>admin</cp:lastModifiedBy>
  <cp:revision>32</cp:revision>
  <dcterms:created xsi:type="dcterms:W3CDTF">2026-03-10T21:49:31Z</dcterms:created>
  <dcterms:modified xsi:type="dcterms:W3CDTF">2026-03-14T16:33:17Z</dcterms:modified>
</cp:coreProperties>
</file>