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55EFE-C74B-4240-B8FC-61317A5F86A3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55EFE-C74B-4240-B8FC-61317A5F86A3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FFB9-4778-4C60-8A54-040C221A73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y un mundo feliz más alla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533399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Hay un mundo feliz </a:t>
            </a:r>
            <a:r>
              <a:rPr lang="es-ES" b="1" dirty="0" err="1">
                <a:solidFill>
                  <a:schemeClr val="bg1"/>
                </a:solidFill>
              </a:rPr>
              <a:t>más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alla</a:t>
            </a:r>
            <a:r>
              <a:rPr lang="es-ES" b="1" dirty="0" smtClean="0">
                <a:solidFill>
                  <a:schemeClr val="bg1"/>
                </a:solidFill>
              </a:rPr>
              <a:t>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3276600" cy="41148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1. Hay un mundo feliz más allá,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Donde moran los santos en luz,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Tributando eterno loor,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Al invicto y glorioso Jesús.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En el mundo feliz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Reinaremos con nuestro Señor;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</a:t>
            </a:r>
            <a:r>
              <a:rPr lang="es-ES" sz="1600" b="1" dirty="0" smtClean="0">
                <a:solidFill>
                  <a:srgbClr val="FF0000"/>
                </a:solidFill>
              </a:rPr>
              <a:t>n el mundo feliz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Reinaremos con nuestro Señor.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2. Cantaremos con gozo a Jesús,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</a:t>
            </a:r>
            <a:r>
              <a:rPr lang="es-ES" sz="1600" b="1" dirty="0" smtClean="0">
                <a:solidFill>
                  <a:schemeClr val="bg1"/>
                </a:solidFill>
              </a:rPr>
              <a:t>l Cordero que nos rescató,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Que con su sangre vertida en la cruz,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Los pecados del mundo quitó.</a:t>
            </a:r>
          </a:p>
          <a:p>
            <a:pPr algn="l"/>
            <a:endParaRPr lang="es-ES" sz="16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3. Para siempre en el mundo feliz,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Con los santos daremos loor,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</a:t>
            </a:r>
            <a:r>
              <a:rPr lang="es-ES" sz="1600" b="1" dirty="0" smtClean="0">
                <a:solidFill>
                  <a:schemeClr val="bg1"/>
                </a:solidFill>
              </a:rPr>
              <a:t>l triunfante y glorioso Jesús,</a:t>
            </a:r>
          </a:p>
          <a:p>
            <a:pPr algn="l"/>
            <a:r>
              <a:rPr lang="es-ES" sz="1600" b="1" dirty="0" smtClean="0">
                <a:solidFill>
                  <a:schemeClr val="bg1"/>
                </a:solidFill>
              </a:rPr>
              <a:t>A</a:t>
            </a:r>
            <a:r>
              <a:rPr lang="es-ES" sz="1600" b="1" dirty="0" smtClean="0">
                <a:solidFill>
                  <a:schemeClr val="bg1"/>
                </a:solidFill>
              </a:rPr>
              <a:t> Jesús, nuestro Rey y Señor.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109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 un mundo feliz más allá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 un mundo feliz más allá SPANISH</dc:title>
  <dc:creator>admin</dc:creator>
  <cp:lastModifiedBy>admin</cp:lastModifiedBy>
  <cp:revision>10</cp:revision>
  <dcterms:created xsi:type="dcterms:W3CDTF">2026-03-25T22:08:21Z</dcterms:created>
  <dcterms:modified xsi:type="dcterms:W3CDTF">2026-03-26T16:30:55Z</dcterms:modified>
</cp:coreProperties>
</file>