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66A22-CB9B-4781-B587-7AB52A2B00C5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D2BF-CBF7-4708-9230-ABBC0B739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66A22-CB9B-4781-B587-7AB52A2B00C5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D2BF-CBF7-4708-9230-ABBC0B739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66A22-CB9B-4781-B587-7AB52A2B00C5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D2BF-CBF7-4708-9230-ABBC0B739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66A22-CB9B-4781-B587-7AB52A2B00C5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D2BF-CBF7-4708-9230-ABBC0B739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66A22-CB9B-4781-B587-7AB52A2B00C5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D2BF-CBF7-4708-9230-ABBC0B739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66A22-CB9B-4781-B587-7AB52A2B00C5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D2BF-CBF7-4708-9230-ABBC0B739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66A22-CB9B-4781-B587-7AB52A2B00C5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D2BF-CBF7-4708-9230-ABBC0B739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66A22-CB9B-4781-B587-7AB52A2B00C5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D2BF-CBF7-4708-9230-ABBC0B739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66A22-CB9B-4781-B587-7AB52A2B00C5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D2BF-CBF7-4708-9230-ABBC0B739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66A22-CB9B-4781-B587-7AB52A2B00C5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D2BF-CBF7-4708-9230-ABBC0B739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66A22-CB9B-4781-B587-7AB52A2B00C5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D2BF-CBF7-4708-9230-ABBC0B739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66A22-CB9B-4781-B587-7AB52A2B00C5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7D2BF-CBF7-4708-9230-ABBC0B7391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r' igihugu ciza c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"/>
            <a:ext cx="5029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Har</a:t>
            </a:r>
            <a:r>
              <a:rPr lang="en-US" b="1" dirty="0" smtClean="0">
                <a:solidFill>
                  <a:schemeClr val="bg1"/>
                </a:solidFill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</a:rPr>
              <a:t>igihugu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ciza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cane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5841" y="668447"/>
            <a:ext cx="2863159" cy="49530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</a:t>
            </a:r>
            <a:r>
              <a:rPr lang="en-US" sz="1600" b="1" dirty="0" err="1" smtClean="0">
                <a:solidFill>
                  <a:schemeClr val="bg1"/>
                </a:solidFill>
              </a:rPr>
              <a:t>Har</a:t>
            </a:r>
            <a:r>
              <a:rPr lang="en-US" sz="1600" b="1" dirty="0" smtClean="0">
                <a:solidFill>
                  <a:schemeClr val="bg1"/>
                </a:solidFill>
              </a:rPr>
              <a:t>' </a:t>
            </a:r>
            <a:r>
              <a:rPr lang="en-US" sz="1600" b="1" dirty="0" err="1" smtClean="0">
                <a:solidFill>
                  <a:schemeClr val="bg1"/>
                </a:solidFill>
              </a:rPr>
              <a:t>igihugu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ciza</a:t>
            </a:r>
            <a:r>
              <a:rPr lang="en-US" sz="1600" b="1" dirty="0" smtClean="0">
                <a:solidFill>
                  <a:schemeClr val="bg1"/>
                </a:solidFill>
              </a:rPr>
              <a:t> cane,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Twasezeraniwe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n'Imana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Tukirorere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twizigiye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Kuko</a:t>
            </a:r>
            <a:r>
              <a:rPr lang="en-US" sz="1600" b="1" dirty="0" smtClean="0">
                <a:solidFill>
                  <a:schemeClr val="bg1"/>
                </a:solidFill>
              </a:rPr>
              <a:t> Data </a:t>
            </a:r>
            <a:r>
              <a:rPr lang="en-US" sz="1600" b="1" dirty="0" err="1" smtClean="0">
                <a:solidFill>
                  <a:schemeClr val="bg1"/>
                </a:solidFill>
              </a:rPr>
              <a:t>yakitweretse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Aheza</a:t>
            </a:r>
            <a:r>
              <a:rPr lang="en-US" sz="1600" b="1" dirty="0" smtClean="0">
                <a:solidFill>
                  <a:srgbClr val="FF0000"/>
                </a:solidFill>
              </a:rPr>
              <a:t> mw </a:t>
            </a:r>
            <a:r>
              <a:rPr lang="en-US" sz="1600" b="1" dirty="0" err="1" smtClean="0">
                <a:solidFill>
                  <a:srgbClr val="FF0000"/>
                </a:solidFill>
              </a:rPr>
              <a:t>ijuru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Tuzohurirayo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bagenzi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Aheza</a:t>
            </a:r>
            <a:r>
              <a:rPr lang="en-US" sz="1600" b="1" dirty="0" smtClean="0">
                <a:solidFill>
                  <a:srgbClr val="FF0000"/>
                </a:solidFill>
              </a:rPr>
              <a:t> mw </a:t>
            </a:r>
            <a:r>
              <a:rPr lang="en-US" sz="1600" b="1" dirty="0" err="1" smtClean="0">
                <a:solidFill>
                  <a:srgbClr val="FF0000"/>
                </a:solidFill>
              </a:rPr>
              <a:t>ijuru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Tuzohurirayo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bagenzi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</a:t>
            </a:r>
            <a:r>
              <a:rPr lang="en-US" sz="1600" b="1" dirty="0" err="1" smtClean="0">
                <a:solidFill>
                  <a:schemeClr val="bg1"/>
                </a:solidFill>
              </a:rPr>
              <a:t>Tuzoririmbira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mw’ijuru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Indirimbo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z'abahiriwe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Ntituzongcra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kubabara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Tuzoba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dushiz</a:t>
            </a:r>
            <a:r>
              <a:rPr lang="en-US" sz="1600" b="1" dirty="0" smtClean="0">
                <a:solidFill>
                  <a:schemeClr val="bg1"/>
                </a:solidFill>
              </a:rPr>
              <a:t>' </a:t>
            </a:r>
            <a:r>
              <a:rPr lang="en-US" sz="1600" b="1" dirty="0" err="1" smtClean="0">
                <a:solidFill>
                  <a:schemeClr val="bg1"/>
                </a:solidFill>
              </a:rPr>
              <a:t>amarira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3. </a:t>
            </a:r>
            <a:r>
              <a:rPr lang="en-US" sz="1600" b="1" dirty="0" err="1" smtClean="0">
                <a:solidFill>
                  <a:schemeClr val="bg1"/>
                </a:solidFill>
              </a:rPr>
              <a:t>Tuzoshimira</a:t>
            </a:r>
            <a:r>
              <a:rPr lang="en-US" sz="1600" b="1" dirty="0" smtClean="0">
                <a:solidFill>
                  <a:schemeClr val="bg1"/>
                </a:solidFill>
              </a:rPr>
              <a:t> Data cane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Imbabazi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yatugiriye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N'ubuntu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bgiwe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n'urukundo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N'imigisha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yacuncubuye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67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Har' igihugu ciza cane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Har' igihugu ciza cane 211 Kinyarwanda Hymn</dc:title>
  <dc:creator>admin</dc:creator>
  <cp:lastModifiedBy>admin</cp:lastModifiedBy>
  <cp:revision>6</cp:revision>
  <dcterms:created xsi:type="dcterms:W3CDTF">2026-03-17T01:16:26Z</dcterms:created>
  <dcterms:modified xsi:type="dcterms:W3CDTF">2026-03-22T02:22:56Z</dcterms:modified>
</cp:coreProperties>
</file>