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4893-2989-4505-9E91-EE1BCD732A45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ACE1-174C-4782-9129-0D663A98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4893-2989-4505-9E91-EE1BCD732A45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ACE1-174C-4782-9129-0D663A98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4893-2989-4505-9E91-EE1BCD732A45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ACE1-174C-4782-9129-0D663A98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4893-2989-4505-9E91-EE1BCD732A45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ACE1-174C-4782-9129-0D663A98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4893-2989-4505-9E91-EE1BCD732A45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ACE1-174C-4782-9129-0D663A98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4893-2989-4505-9E91-EE1BCD732A45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ACE1-174C-4782-9129-0D663A98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4893-2989-4505-9E91-EE1BCD732A45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ACE1-174C-4782-9129-0D663A98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4893-2989-4505-9E91-EE1BCD732A45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ACE1-174C-4782-9129-0D663A98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4893-2989-4505-9E91-EE1BCD732A45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ACE1-174C-4782-9129-0D663A98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4893-2989-4505-9E91-EE1BCD732A45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ACE1-174C-4782-9129-0D663A98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4893-2989-4505-9E91-EE1BCD732A45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7ACE1-174C-4782-9129-0D663A984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E4893-2989-4505-9E91-EE1BCD732A45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7ACE1-174C-4782-9129-0D663A9842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Christians All, Rejoice and S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od Christians All, Rejoice and 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"/>
            <a:ext cx="80772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Good </a:t>
            </a:r>
            <a:r>
              <a:rPr lang="en-US" b="1" dirty="0"/>
              <a:t>Christians All, Rejoice and Sing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838200"/>
            <a:ext cx="3962400" cy="4953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Good Christians all, rejoice and sing!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Now is the triumph of our King!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To all the world glad news we bring: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Alleluia, alleluia, alleluia!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The Lord of Life is risen </a:t>
            </a:r>
            <a:r>
              <a:rPr lang="en-US" sz="1600" b="1" dirty="0" smtClean="0">
                <a:solidFill>
                  <a:schemeClr val="tx1"/>
                </a:solidFill>
              </a:rPr>
              <a:t>for ay: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Bring flowers of </a:t>
            </a:r>
            <a:r>
              <a:rPr lang="en-US" sz="1600" b="1" dirty="0" smtClean="0">
                <a:solidFill>
                  <a:schemeClr val="tx1"/>
                </a:solidFill>
              </a:rPr>
              <a:t>song to strew his  way;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Let all the world  rejoice </a:t>
            </a:r>
            <a:r>
              <a:rPr lang="en-US" sz="1600" b="1" dirty="0" smtClean="0">
                <a:solidFill>
                  <a:schemeClr val="tx1"/>
                </a:solidFill>
              </a:rPr>
              <a:t>and say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Alleluia, alleluia, alleluia!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Praise we in songs of victory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That </a:t>
            </a:r>
            <a:r>
              <a:rPr lang="en-US" sz="1600" b="1" dirty="0" smtClean="0">
                <a:solidFill>
                  <a:schemeClr val="tx1"/>
                </a:solidFill>
              </a:rPr>
              <a:t>love, that </a:t>
            </a:r>
            <a:r>
              <a:rPr lang="en-US" sz="1600" b="1" dirty="0" smtClean="0">
                <a:solidFill>
                  <a:schemeClr val="tx1"/>
                </a:solidFill>
              </a:rPr>
              <a:t>life, </a:t>
            </a:r>
            <a:r>
              <a:rPr lang="en-US" sz="1600" b="1" dirty="0" smtClean="0">
                <a:solidFill>
                  <a:schemeClr val="tx1"/>
                </a:solidFill>
              </a:rPr>
              <a:t>which cannot die,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</a:t>
            </a:r>
            <a:r>
              <a:rPr lang="en-US" sz="1600" b="1" dirty="0" smtClean="0">
                <a:solidFill>
                  <a:schemeClr val="tx1"/>
                </a:solidFill>
              </a:rPr>
              <a:t>sing with hearts uplifted high: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Alleluia, </a:t>
            </a:r>
            <a:r>
              <a:rPr lang="en-US" sz="1600" b="1" dirty="0" err="1" smtClean="0">
                <a:solidFill>
                  <a:schemeClr val="tx1"/>
                </a:solidFill>
              </a:rPr>
              <a:t>allelluia</a:t>
            </a:r>
            <a:r>
              <a:rPr lang="en-US" sz="1600" b="1" dirty="0" smtClean="0">
                <a:solidFill>
                  <a:schemeClr val="tx1"/>
                </a:solidFill>
              </a:rPr>
              <a:t>, alleluia!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Your name we </a:t>
            </a:r>
            <a:r>
              <a:rPr lang="en-US" sz="1600" b="1" dirty="0" smtClean="0">
                <a:solidFill>
                  <a:schemeClr val="tx1"/>
                </a:solidFill>
              </a:rPr>
              <a:t>bless, </a:t>
            </a:r>
            <a:r>
              <a:rPr lang="en-US" sz="1600" b="1" dirty="0" smtClean="0">
                <a:solidFill>
                  <a:schemeClr val="tx1"/>
                </a:solidFill>
              </a:rPr>
              <a:t>O risen </a:t>
            </a:r>
            <a:r>
              <a:rPr lang="en-US" sz="1600" b="1" dirty="0" smtClean="0">
                <a:solidFill>
                  <a:schemeClr val="tx1"/>
                </a:solidFill>
              </a:rPr>
              <a:t>Lord,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sing today with one accord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The life laid </a:t>
            </a:r>
            <a:r>
              <a:rPr lang="en-US" sz="1600" b="1" dirty="0" smtClean="0">
                <a:solidFill>
                  <a:schemeClr val="tx1"/>
                </a:solidFill>
              </a:rPr>
              <a:t>down, </a:t>
            </a:r>
            <a:r>
              <a:rPr lang="en-US" sz="1600" b="1" dirty="0" smtClean="0">
                <a:solidFill>
                  <a:schemeClr val="tx1"/>
                </a:solidFill>
              </a:rPr>
              <a:t>the Life </a:t>
            </a:r>
            <a:r>
              <a:rPr lang="en-US" sz="1600" b="1" dirty="0" smtClean="0">
                <a:solidFill>
                  <a:schemeClr val="tx1"/>
                </a:solidFill>
              </a:rPr>
              <a:t>restored: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Alleluia, </a:t>
            </a:r>
            <a:r>
              <a:rPr lang="en-US" sz="1600" b="1" dirty="0" err="1" smtClean="0">
                <a:solidFill>
                  <a:schemeClr val="tx1"/>
                </a:solidFill>
              </a:rPr>
              <a:t>allelluia</a:t>
            </a:r>
            <a:r>
              <a:rPr lang="en-US" sz="1600" b="1" dirty="0" smtClean="0">
                <a:solidFill>
                  <a:schemeClr val="tx1"/>
                </a:solidFill>
              </a:rPr>
              <a:t>, alleluia!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Good Christians All, Rejoice and Sing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Christians All, Rejoice and Sing </dc:title>
  <dc:creator>FRONT</dc:creator>
  <cp:lastModifiedBy>admin</cp:lastModifiedBy>
  <cp:revision>9</cp:revision>
  <dcterms:created xsi:type="dcterms:W3CDTF">2024-03-06T17:29:43Z</dcterms:created>
  <dcterms:modified xsi:type="dcterms:W3CDTF">2026-03-30T22:55:19Z</dcterms:modified>
</cp:coreProperties>
</file>