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12504-8219-4B01-9E81-06A63EB0DAFE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2A154-598C-41E0-A195-9C09257ADA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nade Onbeskyflik Gro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Genade</a:t>
            </a:r>
            <a:r>
              <a:rPr lang="en-US" b="1" dirty="0"/>
              <a:t> </a:t>
            </a:r>
            <a:r>
              <a:rPr lang="en-US" b="1" dirty="0" err="1"/>
              <a:t>Onbeskyflik</a:t>
            </a:r>
            <a:r>
              <a:rPr lang="en-US" b="1" dirty="0"/>
              <a:t> </a:t>
            </a:r>
            <a:r>
              <a:rPr lang="en-US" b="1" dirty="0" err="1" smtClean="0"/>
              <a:t>Groot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762000"/>
            <a:ext cx="8534400" cy="286232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/>
              <a:t>Genade</a:t>
            </a:r>
            <a:r>
              <a:rPr lang="en-US" b="1" dirty="0" smtClean="0"/>
              <a:t> </a:t>
            </a:r>
            <a:r>
              <a:rPr lang="en-US" b="1" dirty="0" err="1" smtClean="0"/>
              <a:t>onbeskryflik</a:t>
            </a:r>
            <a:r>
              <a:rPr lang="en-US" b="1" dirty="0" smtClean="0"/>
              <a:t> </a:t>
            </a:r>
            <a:r>
              <a:rPr lang="en-US" b="1" dirty="0" err="1" smtClean="0"/>
              <a:t>groot</a:t>
            </a:r>
            <a:endParaRPr lang="en-US" b="1" dirty="0" smtClean="0"/>
          </a:p>
          <a:p>
            <a:r>
              <a:rPr lang="en-US" b="1" dirty="0" smtClean="0"/>
              <a:t>het U </a:t>
            </a:r>
            <a:r>
              <a:rPr lang="en-US" b="1" dirty="0" err="1" smtClean="0"/>
              <a:t>aan</a:t>
            </a:r>
            <a:r>
              <a:rPr lang="en-US" b="1" dirty="0" smtClean="0"/>
              <a:t> my </a:t>
            </a:r>
            <a:r>
              <a:rPr lang="en-US" b="1" dirty="0" err="1" smtClean="0"/>
              <a:t>bewys</a:t>
            </a:r>
            <a:r>
              <a:rPr lang="en-US" b="1" dirty="0" smtClean="0"/>
              <a:t> ;</a:t>
            </a:r>
          </a:p>
          <a:p>
            <a:r>
              <a:rPr lang="en-US" b="1" dirty="0" err="1" smtClean="0"/>
              <a:t>verlore</a:t>
            </a:r>
            <a:r>
              <a:rPr lang="en-US" b="1" dirty="0" smtClean="0"/>
              <a:t> </a:t>
            </a:r>
            <a:r>
              <a:rPr lang="en-US" b="1" dirty="0" err="1" smtClean="0"/>
              <a:t>seun</a:t>
            </a:r>
            <a:r>
              <a:rPr lang="en-US" b="1" dirty="0" smtClean="0"/>
              <a:t>, 'n </a:t>
            </a:r>
            <a:r>
              <a:rPr lang="en-US" b="1" dirty="0" err="1" smtClean="0"/>
              <a:t>wegloopkind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weer</a:t>
            </a:r>
            <a:r>
              <a:rPr lang="en-US" b="1" dirty="0" smtClean="0"/>
              <a:t> in die </a:t>
            </a:r>
            <a:r>
              <a:rPr lang="en-US" b="1" dirty="0" err="1" smtClean="0"/>
              <a:t>vaderhuis</a:t>
            </a:r>
            <a:r>
              <a:rPr lang="en-US" b="1" dirty="0" smtClean="0"/>
              <a:t> !</a:t>
            </a:r>
          </a:p>
          <a:p>
            <a:endParaRPr lang="en-US" b="1" dirty="0" smtClean="0"/>
          </a:p>
          <a:p>
            <a:r>
              <a:rPr lang="en-US" b="1" dirty="0" err="1" smtClean="0"/>
              <a:t>Ek</a:t>
            </a:r>
            <a:r>
              <a:rPr lang="en-US" b="1" dirty="0" smtClean="0"/>
              <a:t> is die </a:t>
            </a:r>
            <a:r>
              <a:rPr lang="en-US" b="1" dirty="0" err="1" smtClean="0"/>
              <a:t>naam</a:t>
            </a:r>
            <a:r>
              <a:rPr lang="en-US" b="1" dirty="0" smtClean="0"/>
              <a:t> van kind </a:t>
            </a:r>
            <a:r>
              <a:rPr lang="en-US" b="1" dirty="0" err="1" smtClean="0"/>
              <a:t>nie</a:t>
            </a:r>
            <a:r>
              <a:rPr lang="en-US" b="1" dirty="0" smtClean="0"/>
              <a:t> </a:t>
            </a:r>
            <a:r>
              <a:rPr lang="en-US" b="1" dirty="0" err="1" smtClean="0"/>
              <a:t>werd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wou</a:t>
            </a:r>
            <a:r>
              <a:rPr lang="en-US" b="1" dirty="0" smtClean="0"/>
              <a:t> self my sake </a:t>
            </a:r>
            <a:r>
              <a:rPr lang="en-US" b="1" dirty="0" err="1" smtClean="0"/>
              <a:t>reël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My </a:t>
            </a:r>
            <a:r>
              <a:rPr lang="en-US" b="1" dirty="0" err="1" smtClean="0"/>
              <a:t>lewe</a:t>
            </a:r>
            <a:r>
              <a:rPr lang="en-US" b="1" dirty="0" smtClean="0"/>
              <a:t>, </a:t>
            </a:r>
            <a:r>
              <a:rPr lang="en-US" b="1" dirty="0" err="1" smtClean="0"/>
              <a:t>kanse</a:t>
            </a:r>
            <a:r>
              <a:rPr lang="en-US" b="1" dirty="0" smtClean="0"/>
              <a:t>, </a:t>
            </a:r>
            <a:r>
              <a:rPr lang="en-US" b="1" dirty="0" err="1" smtClean="0"/>
              <a:t>tyd</a:t>
            </a:r>
            <a:r>
              <a:rPr lang="en-US" b="1" dirty="0" smtClean="0"/>
              <a:t> en geld</a:t>
            </a:r>
          </a:p>
          <a:p>
            <a:r>
              <a:rPr lang="en-US" b="1" dirty="0" smtClean="0"/>
              <a:t>is </a:t>
            </a:r>
            <a:r>
              <a:rPr lang="en-US" b="1" dirty="0" err="1" smtClean="0"/>
              <a:t>nutteloos</a:t>
            </a:r>
            <a:r>
              <a:rPr lang="en-US" b="1" dirty="0" smtClean="0"/>
              <a:t> </a:t>
            </a:r>
            <a:r>
              <a:rPr lang="en-US" b="1" dirty="0" err="1" smtClean="0"/>
              <a:t>verspeel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Maar</a:t>
            </a:r>
            <a:r>
              <a:rPr lang="en-US" b="1" dirty="0" smtClean="0"/>
              <a:t> U </a:t>
            </a:r>
            <a:r>
              <a:rPr lang="en-US" b="1" dirty="0" err="1" smtClean="0"/>
              <a:t>sien</a:t>
            </a:r>
            <a:r>
              <a:rPr lang="en-US" b="1" dirty="0" smtClean="0"/>
              <a:t> </a:t>
            </a:r>
            <a:r>
              <a:rPr lang="en-US" b="1" dirty="0" err="1" smtClean="0"/>
              <a:t>ver</a:t>
            </a:r>
            <a:r>
              <a:rPr lang="en-US" b="1" dirty="0" smtClean="0"/>
              <a:t>, </a:t>
            </a:r>
            <a:r>
              <a:rPr lang="en-US" b="1" dirty="0" err="1" smtClean="0"/>
              <a:t>oneindig</a:t>
            </a:r>
            <a:r>
              <a:rPr lang="en-US" b="1" dirty="0" smtClean="0"/>
              <a:t> </a:t>
            </a:r>
            <a:r>
              <a:rPr lang="en-US" b="1" dirty="0" err="1" smtClean="0"/>
              <a:t>ver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U </a:t>
            </a:r>
            <a:r>
              <a:rPr lang="en-US" b="1" dirty="0" err="1" smtClean="0"/>
              <a:t>sien</a:t>
            </a:r>
            <a:r>
              <a:rPr lang="en-US" b="1" dirty="0" smtClean="0"/>
              <a:t> my </a:t>
            </a:r>
            <a:r>
              <a:rPr lang="en-US" b="1" dirty="0" err="1" smtClean="0"/>
              <a:t>honger</a:t>
            </a:r>
            <a:r>
              <a:rPr lang="en-US" b="1" dirty="0" smtClean="0"/>
              <a:t>, </a:t>
            </a:r>
            <a:r>
              <a:rPr lang="en-US" b="1" dirty="0" err="1" smtClean="0"/>
              <a:t>dors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Want toe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kom</a:t>
            </a:r>
            <a:r>
              <a:rPr lang="en-US" b="1" dirty="0" smtClean="0"/>
              <a:t>, my </a:t>
            </a:r>
            <a:r>
              <a:rPr lang="en-US" b="1" dirty="0" err="1" smtClean="0"/>
              <a:t>skuld</a:t>
            </a:r>
            <a:r>
              <a:rPr lang="en-US" b="1" dirty="0" smtClean="0"/>
              <a:t> </a:t>
            </a:r>
            <a:r>
              <a:rPr lang="en-US" b="1" dirty="0" err="1" smtClean="0"/>
              <a:t>bely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druk</a:t>
            </a:r>
            <a:r>
              <a:rPr lang="en-US" b="1" dirty="0" smtClean="0"/>
              <a:t> U my </a:t>
            </a:r>
            <a:r>
              <a:rPr lang="en-US" b="1" dirty="0" err="1" smtClean="0"/>
              <a:t>aan</a:t>
            </a:r>
            <a:r>
              <a:rPr lang="en-US" b="1" dirty="0" smtClean="0"/>
              <a:t> die </a:t>
            </a:r>
            <a:r>
              <a:rPr lang="en-US" b="1" dirty="0" err="1" smtClean="0"/>
              <a:t>bors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Genade</a:t>
            </a:r>
            <a:r>
              <a:rPr lang="en-US" b="1" dirty="0" smtClean="0"/>
              <a:t> </a:t>
            </a:r>
            <a:r>
              <a:rPr lang="en-US" b="1" dirty="0" err="1" smtClean="0"/>
              <a:t>onbeskryflik</a:t>
            </a:r>
            <a:r>
              <a:rPr lang="en-US" b="1" dirty="0" smtClean="0"/>
              <a:t> </a:t>
            </a:r>
            <a:r>
              <a:rPr lang="en-US" b="1" dirty="0" err="1" smtClean="0"/>
              <a:t>groot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daar</a:t>
            </a:r>
            <a:r>
              <a:rPr lang="en-US" b="1" dirty="0" err="1" smtClean="0"/>
              <a:t>'</a:t>
            </a:r>
            <a:r>
              <a:rPr lang="en-US" b="1" dirty="0" err="1" smtClean="0"/>
              <a:t>s</a:t>
            </a:r>
            <a:r>
              <a:rPr lang="en-US" b="1" dirty="0" smtClean="0"/>
              <a:t> </a:t>
            </a:r>
            <a:r>
              <a:rPr lang="en-US" b="1" dirty="0" smtClean="0"/>
              <a:t>fees, </a:t>
            </a:r>
            <a:r>
              <a:rPr lang="en-US" b="1" dirty="0" err="1" smtClean="0"/>
              <a:t>ek</a:t>
            </a:r>
            <a:r>
              <a:rPr lang="en-US" b="1" dirty="0" smtClean="0"/>
              <a:t> is </a:t>
            </a:r>
            <a:r>
              <a:rPr lang="en-US" b="1" dirty="0" err="1" smtClean="0"/>
              <a:t>weer</a:t>
            </a:r>
            <a:r>
              <a:rPr lang="en-US" b="1" dirty="0" smtClean="0"/>
              <a:t> </a:t>
            </a:r>
            <a:r>
              <a:rPr lang="en-US" b="1" dirty="0" err="1" smtClean="0"/>
              <a:t>tuis</a:t>
            </a:r>
            <a:r>
              <a:rPr lang="en-US" b="1" dirty="0" smtClean="0"/>
              <a:t>!</a:t>
            </a:r>
          </a:p>
          <a:p>
            <a:r>
              <a:rPr lang="en-US" b="1" dirty="0" smtClean="0"/>
              <a:t>U </a:t>
            </a:r>
            <a:r>
              <a:rPr lang="en-US" b="1" dirty="0" err="1" smtClean="0"/>
              <a:t>Seun</a:t>
            </a:r>
            <a:r>
              <a:rPr lang="en-US" b="1" dirty="0" smtClean="0"/>
              <a:t> bring my – </a:t>
            </a:r>
            <a:r>
              <a:rPr lang="en-US" b="1" dirty="0" err="1" smtClean="0"/>
              <a:t>verlore</a:t>
            </a:r>
            <a:r>
              <a:rPr lang="en-US" b="1" dirty="0" smtClean="0"/>
              <a:t> </a:t>
            </a:r>
            <a:r>
              <a:rPr lang="en-US" b="1" dirty="0" err="1" smtClean="0"/>
              <a:t>mens</a:t>
            </a:r>
            <a:r>
              <a:rPr lang="en-US" b="1" dirty="0" smtClean="0"/>
              <a:t> –</a:t>
            </a:r>
          </a:p>
          <a:p>
            <a:r>
              <a:rPr lang="en-US" b="1" dirty="0" err="1" smtClean="0"/>
              <a:t>weer</a:t>
            </a:r>
            <a:r>
              <a:rPr lang="en-US" b="1" dirty="0" smtClean="0"/>
              <a:t> in die </a:t>
            </a:r>
            <a:r>
              <a:rPr lang="en-US" b="1" dirty="0" err="1" smtClean="0"/>
              <a:t>Vaderhuis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Genade Onbeskyflik Groot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Genade Onbeskyflik Groot afrikaans</dc:title>
  <dc:creator>FRONT</dc:creator>
  <cp:lastModifiedBy>admin</cp:lastModifiedBy>
  <cp:revision>13</cp:revision>
  <dcterms:created xsi:type="dcterms:W3CDTF">2024-05-17T16:05:47Z</dcterms:created>
  <dcterms:modified xsi:type="dcterms:W3CDTF">2026-03-29T20:52:20Z</dcterms:modified>
</cp:coreProperties>
</file>