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B515-CD0C-4DEE-9799-2D9BAC02D098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14B90-6344-46C3-8020-FDAB952E8C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erglänzt uns von ferne ein 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467600" cy="60960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Es erglänzt uns von ferne ein </a:t>
            </a:r>
            <a:r>
              <a:rPr lang="de-DE" b="1" dirty="0" smtClean="0">
                <a:solidFill>
                  <a:schemeClr val="bg1"/>
                </a:solidFill>
              </a:rPr>
              <a:t>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3810000" cy="38862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1. Es erglänzt uns von ferne ein Land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Unser </a:t>
            </a:r>
            <a:r>
              <a:rPr lang="de-DE" sz="1600" b="1" dirty="0" smtClean="0">
                <a:solidFill>
                  <a:schemeClr val="bg1"/>
                </a:solidFill>
              </a:rPr>
              <a:t>Glaubensaug' kann es schon sehn,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Und </a:t>
            </a:r>
            <a:r>
              <a:rPr lang="de-DE" sz="1600" b="1" dirty="0" smtClean="0">
                <a:solidFill>
                  <a:schemeClr val="bg1"/>
                </a:solidFill>
              </a:rPr>
              <a:t>von Jesus geführt an der Hand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Werde </a:t>
            </a:r>
            <a:r>
              <a:rPr lang="de-DE" sz="1600" b="1" dirty="0" smtClean="0">
                <a:solidFill>
                  <a:schemeClr val="bg1"/>
                </a:solidFill>
              </a:rPr>
              <a:t>ich auch dort jubelnd eingehn.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Bald, ja bald, oh wie schön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Werden </a:t>
            </a:r>
            <a:r>
              <a:rPr lang="de-DE" sz="1600" b="1" dirty="0" smtClean="0">
                <a:solidFill>
                  <a:srgbClr val="FF0000"/>
                </a:solidFill>
              </a:rPr>
              <a:t>wir auch dort jubelnd eingehen.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Bald, ja bald, oh wie schön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Werden </a:t>
            </a:r>
            <a:r>
              <a:rPr lang="de-DE" sz="1600" b="1" dirty="0" smtClean="0">
                <a:solidFill>
                  <a:srgbClr val="FF0000"/>
                </a:solidFill>
              </a:rPr>
              <a:t>wir auch dort jubelnd eingehen.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2. Dort singt alles in Wonne und Glück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Jauchzet </a:t>
            </a:r>
            <a:r>
              <a:rPr lang="de-DE" sz="1600" b="1" dirty="0" smtClean="0">
                <a:solidFill>
                  <a:schemeClr val="bg1"/>
                </a:solidFill>
              </a:rPr>
              <a:t>selig dem Heilande zu.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Alle Sorgen, die weichen zurück;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Dort </a:t>
            </a:r>
            <a:r>
              <a:rPr lang="de-DE" sz="1600" b="1" dirty="0" smtClean="0">
                <a:solidFill>
                  <a:schemeClr val="bg1"/>
                </a:solidFill>
              </a:rPr>
              <a:t>ist himmlische, ewige Ruh.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 Dort ist jene vollkommene Schar,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Die </a:t>
            </a:r>
            <a:r>
              <a:rPr lang="de-DE" sz="1600" b="1" dirty="0" smtClean="0">
                <a:solidFill>
                  <a:schemeClr val="bg1"/>
                </a:solidFill>
              </a:rPr>
              <a:t>entflammt von dem Heiligen Geist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In </a:t>
            </a:r>
            <a:r>
              <a:rPr lang="de-DE" sz="1600" b="1" dirty="0" smtClean="0">
                <a:solidFill>
                  <a:schemeClr val="bg1"/>
                </a:solidFill>
              </a:rPr>
              <a:t>Anbetung vor Gottes Altar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Seine Liebe im Sohne hoch preist</a:t>
            </a:r>
            <a:r>
              <a:rPr lang="de-DE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 erglänzt uns von ferne ein 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 erglänzt uns von ferne ein Land german</dc:title>
  <dc:creator>admin</dc:creator>
  <cp:lastModifiedBy>admin</cp:lastModifiedBy>
  <cp:revision>7</cp:revision>
  <dcterms:created xsi:type="dcterms:W3CDTF">2026-03-13T20:20:07Z</dcterms:created>
  <dcterms:modified xsi:type="dcterms:W3CDTF">2026-03-19T16:32:21Z</dcterms:modified>
</cp:coreProperties>
</file>