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>
        <p:scale>
          <a:sx n="100" d="100"/>
          <a:sy n="100" d="100"/>
        </p:scale>
        <p:origin x="-2778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909B0-109F-4AB4-B6AF-3DEDCD0D4778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F41E3-3C53-4B66-93DE-FD84D0D998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t Us Sing of His Love once again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1"/>
            <a:ext cx="46482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geloof</a:t>
            </a:r>
            <a:r>
              <a:rPr lang="en-US" b="1" dirty="0" smtClean="0">
                <a:solidFill>
                  <a:schemeClr val="bg1"/>
                </a:solidFill>
              </a:rPr>
              <a:t>, Jesus </a:t>
            </a:r>
            <a:r>
              <a:rPr lang="en-US" b="1" dirty="0" smtClean="0">
                <a:solidFill>
                  <a:schemeClr val="bg1"/>
                </a:solidFill>
              </a:rPr>
              <a:t>red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3733800" cy="38100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Laat ons sing van Sy liefde so </a:t>
            </a:r>
            <a:r>
              <a:rPr lang="nl-NL" sz="1600" b="1" dirty="0" smtClean="0">
                <a:solidFill>
                  <a:schemeClr val="bg1"/>
                </a:solidFill>
              </a:rPr>
              <a:t>groot,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Sy liefde wat nimmer vergaan,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die bloed van die Lam eens geslag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ons eendag voor Hom juigend staan!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Ek geloof, Jesus red!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Sy bloed was my witter as sneeu,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Ek geloof, Jesus red!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En Sy bloed was my witter as </a:t>
            </a:r>
            <a:r>
              <a:rPr lang="nl-NL" sz="1600" b="1" dirty="0" smtClean="0">
                <a:solidFill>
                  <a:srgbClr val="FF0000"/>
                </a:solidFill>
              </a:rPr>
              <a:t>sneeu.</a:t>
            </a:r>
            <a:endParaRPr lang="nl-NL" sz="1600" b="1" dirty="0" smtClean="0">
              <a:solidFill>
                <a:srgbClr val="FF0000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Daar is krag wat my red en genees,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As ek was in die helende vloed.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Daar is lewe en vreugde en heil,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Vir  ’n sondaar gewas in </a:t>
            </a:r>
            <a:r>
              <a:rPr lang="nl-NL" sz="1600" b="1" dirty="0" smtClean="0">
                <a:solidFill>
                  <a:schemeClr val="bg1"/>
                </a:solidFill>
              </a:rPr>
              <a:t>die </a:t>
            </a:r>
            <a:r>
              <a:rPr lang="nl-NL" sz="1600" b="1" dirty="0" smtClean="0">
                <a:solidFill>
                  <a:schemeClr val="bg1"/>
                </a:solidFill>
              </a:rPr>
              <a:t>bloed.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Word sy liefde op aarde gesmaak,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Maak dit hier reeds ons harte so bly,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Maar hoe heerlik moet dit eenmaal wees,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Waar ons lofliede sing vir altyd!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132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Ek geloof, Jesus red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Ja, ek glo Jesus red AFRIKAANS</dc:title>
  <dc:creator>admin</dc:creator>
  <cp:lastModifiedBy>admin</cp:lastModifiedBy>
  <cp:revision>26</cp:revision>
  <dcterms:created xsi:type="dcterms:W3CDTF">2026-03-14T21:09:35Z</dcterms:created>
  <dcterms:modified xsi:type="dcterms:W3CDTF">2026-03-23T22:55:11Z</dcterms:modified>
</cp:coreProperties>
</file>