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0E879-82F6-404F-89BC-B34569D9A294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7CAD5-9E64-4C3D-B2AA-50182D65A3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ildren of the Heavenly Fath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us É Nosso Pai Am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81000"/>
            <a:ext cx="5715000" cy="60959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Deus É Nosso Pai Amado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7467600" cy="48006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1. Deus é nosso pai amado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 nos guarda em seu cuidado;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Dia a dia nos sustenta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Na bonança, na tormenta.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2. Deus preserva a nossa vida,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Dando bênçãos sem medida.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Da maldade vem livrar-nos,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Com seus braços amparar-nos.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3. Nem a vida, nem a morte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Nos separam do deus forte.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 se o mal nos ameaça,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Há vitória em sua graça.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4. Com </a:t>
            </a:r>
            <a:r>
              <a:rPr lang="pt-BR" sz="1800" b="1" dirty="0" smtClean="0">
                <a:solidFill>
                  <a:schemeClr val="tx1"/>
                </a:solidFill>
              </a:rPr>
              <a:t>fervor a deus louvemos,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Pois a vida nova temos.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Ao seu nome eterno e santo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Ofertemos nosso canto.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5. </a:t>
            </a:r>
            <a:r>
              <a:rPr lang="pt-BR" sz="1800" b="1" dirty="0" smtClean="0">
                <a:solidFill>
                  <a:schemeClr val="tx1"/>
                </a:solidFill>
              </a:rPr>
              <a:t>Se </a:t>
            </a:r>
            <a:r>
              <a:rPr lang="pt-BR" sz="1800" b="1" dirty="0" smtClean="0">
                <a:solidFill>
                  <a:schemeClr val="tx1"/>
                </a:solidFill>
              </a:rPr>
              <a:t>choramos ou sorrimos,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Confiantes prosseguimos.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Na fornalha mais ardente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Deus aperfeiçoa o crente.</a:t>
            </a:r>
          </a:p>
          <a:p>
            <a:pPr algn="l"/>
            <a:endParaRPr lang="pt-BR" sz="1800" b="1" dirty="0">
              <a:solidFill>
                <a:schemeClr val="tx1"/>
              </a:solidFill>
            </a:endParaRP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Deus É Nosso Pai Amado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 É Nosso Pai Amado  portuguse</dc:title>
  <dc:creator>admin</dc:creator>
  <cp:lastModifiedBy>admin</cp:lastModifiedBy>
  <cp:revision>9</cp:revision>
  <dcterms:created xsi:type="dcterms:W3CDTF">2026-03-12T22:14:17Z</dcterms:created>
  <dcterms:modified xsi:type="dcterms:W3CDTF">2026-03-14T15:48:38Z</dcterms:modified>
</cp:coreProperties>
</file>