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A6734-0D6B-4479-AD44-0C0B5D15290B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4EDCD-B540-48BA-808E-36B7D6F9D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A6734-0D6B-4479-AD44-0C0B5D15290B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4EDCD-B540-48BA-808E-36B7D6F9D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A6734-0D6B-4479-AD44-0C0B5D15290B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4EDCD-B540-48BA-808E-36B7D6F9D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A6734-0D6B-4479-AD44-0C0B5D15290B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4EDCD-B540-48BA-808E-36B7D6F9D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A6734-0D6B-4479-AD44-0C0B5D15290B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4EDCD-B540-48BA-808E-36B7D6F9D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A6734-0D6B-4479-AD44-0C0B5D15290B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4EDCD-B540-48BA-808E-36B7D6F9D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A6734-0D6B-4479-AD44-0C0B5D15290B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4EDCD-B540-48BA-808E-36B7D6F9D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A6734-0D6B-4479-AD44-0C0B5D15290B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4EDCD-B540-48BA-808E-36B7D6F9D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A6734-0D6B-4479-AD44-0C0B5D15290B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4EDCD-B540-48BA-808E-36B7D6F9D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A6734-0D6B-4479-AD44-0C0B5D15290B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4EDCD-B540-48BA-808E-36B7D6F9D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A6734-0D6B-4479-AD44-0C0B5D15290B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4EDCD-B540-48BA-808E-36B7D6F9D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A6734-0D6B-4479-AD44-0C0B5D15290B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4EDCD-B540-48BA-808E-36B7D6F9D67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t us sing of his love once again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t är saligt på Jesus få 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604" y="0"/>
            <a:ext cx="6000792" cy="571480"/>
          </a:xfrm>
        </p:spPr>
        <p:txBody>
          <a:bodyPr>
            <a:normAutofit fontScale="90000"/>
          </a:bodyPr>
          <a:lstStyle/>
          <a:p>
            <a:r>
              <a:rPr lang="sv-SE" dirty="0" smtClean="0"/>
              <a:t/>
            </a:r>
            <a:br>
              <a:rPr lang="sv-SE" dirty="0" smtClean="0"/>
            </a:br>
            <a:r>
              <a:rPr lang="sv-SE" b="1" dirty="0" smtClean="0">
                <a:solidFill>
                  <a:schemeClr val="bg1"/>
                </a:solidFill>
              </a:rPr>
              <a:t>Det </a:t>
            </a:r>
            <a:r>
              <a:rPr lang="sv-SE" b="1" dirty="0" smtClean="0">
                <a:solidFill>
                  <a:schemeClr val="bg1"/>
                </a:solidFill>
              </a:rPr>
              <a:t>är saligt på Jesus få </a:t>
            </a:r>
            <a:r>
              <a:rPr lang="sv-SE" b="1" dirty="0" smtClean="0">
                <a:solidFill>
                  <a:schemeClr val="bg1"/>
                </a:solidFill>
              </a:rPr>
              <a:t>tro</a:t>
            </a:r>
            <a:r>
              <a:rPr lang="sv-SE" dirty="0">
                <a:solidFill>
                  <a:schemeClr val="bg1"/>
                </a:solidFill>
              </a:rPr>
              <a:t/>
            </a:r>
            <a:br>
              <a:rPr lang="sv-SE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34" y="642918"/>
            <a:ext cx="3714776" cy="4730080"/>
          </a:xfrm>
        </p:spPr>
        <p:txBody>
          <a:bodyPr>
            <a:noAutofit/>
          </a:bodyPr>
          <a:lstStyle/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Det är saligt att på Jesus få tro</a:t>
            </a:r>
            <a:br>
              <a:rPr lang="sv-SE" sz="1800" b="1" dirty="0" smtClean="0">
                <a:solidFill>
                  <a:schemeClr val="bg1"/>
                </a:solidFill>
              </a:rPr>
            </a:br>
            <a:r>
              <a:rPr lang="sv-SE" sz="1800" b="1" dirty="0" smtClean="0">
                <a:solidFill>
                  <a:schemeClr val="bg1"/>
                </a:solidFill>
              </a:rPr>
              <a:t>Och att vara Guds barn blott av nåd.</a:t>
            </a:r>
            <a:br>
              <a:rPr lang="sv-SE" sz="1800" b="1" dirty="0" smtClean="0">
                <a:solidFill>
                  <a:schemeClr val="bg1"/>
                </a:solidFill>
              </a:rPr>
            </a:br>
            <a:r>
              <a:rPr lang="sv-SE" sz="1800" b="1" dirty="0" smtClean="0">
                <a:solidFill>
                  <a:schemeClr val="bg1"/>
                </a:solidFill>
              </a:rPr>
              <a:t>Det blir härligt hos Jesus få bo</a:t>
            </a:r>
            <a:br>
              <a:rPr lang="sv-SE" sz="1800" b="1" dirty="0" smtClean="0">
                <a:solidFill>
                  <a:schemeClr val="bg1"/>
                </a:solidFill>
              </a:rPr>
            </a:br>
            <a:r>
              <a:rPr lang="sv-SE" sz="1800" b="1" dirty="0" smtClean="0">
                <a:solidFill>
                  <a:schemeClr val="bg1"/>
                </a:solidFill>
              </a:rPr>
              <a:t>Och där prisa hans fasta råd.</a:t>
            </a: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/>
            </a:r>
            <a:br>
              <a:rPr lang="sv-SE" sz="1800" b="1" dirty="0" smtClean="0">
                <a:solidFill>
                  <a:schemeClr val="bg1"/>
                </a:solidFill>
              </a:rPr>
            </a:br>
            <a:r>
              <a:rPr lang="sv-SE" sz="1800" b="1" dirty="0" smtClean="0">
                <a:solidFill>
                  <a:srgbClr val="FF0000"/>
                </a:solidFill>
              </a:rPr>
              <a:t>Ref</a:t>
            </a:r>
            <a:br>
              <a:rPr lang="sv-SE" sz="1800" b="1" dirty="0" smtClean="0">
                <a:solidFill>
                  <a:srgbClr val="FF0000"/>
                </a:solidFill>
              </a:rPr>
            </a:br>
            <a:r>
              <a:rPr lang="sv-SE" sz="1800" b="1" dirty="0" smtClean="0">
                <a:solidFill>
                  <a:srgbClr val="FF0000"/>
                </a:solidFill>
              </a:rPr>
              <a:t>Gud ske lov, Gud ske tack</a:t>
            </a:r>
            <a:br>
              <a:rPr lang="sv-SE" sz="1800" b="1" dirty="0" smtClean="0">
                <a:solidFill>
                  <a:srgbClr val="FF0000"/>
                </a:solidFill>
              </a:rPr>
            </a:br>
            <a:r>
              <a:rPr lang="sv-SE" sz="1800" b="1" dirty="0" smtClean="0">
                <a:solidFill>
                  <a:srgbClr val="FF0000"/>
                </a:solidFill>
              </a:rPr>
              <a:t>Att hans salighet även är min</a:t>
            </a:r>
            <a:br>
              <a:rPr lang="sv-SE" sz="1800" b="1" dirty="0" smtClean="0">
                <a:solidFill>
                  <a:srgbClr val="FF0000"/>
                </a:solidFill>
              </a:rPr>
            </a:br>
            <a:r>
              <a:rPr lang="sv-SE" sz="1800" b="1" dirty="0" smtClean="0">
                <a:solidFill>
                  <a:srgbClr val="FF0000"/>
                </a:solidFill>
              </a:rPr>
              <a:t>Gud ske lov, Gud ske tack</a:t>
            </a:r>
            <a:br>
              <a:rPr lang="sv-SE" sz="1800" b="1" dirty="0" smtClean="0">
                <a:solidFill>
                  <a:srgbClr val="FF0000"/>
                </a:solidFill>
              </a:rPr>
            </a:br>
            <a:r>
              <a:rPr lang="sv-SE" sz="1800" b="1" dirty="0" smtClean="0">
                <a:solidFill>
                  <a:srgbClr val="FF0000"/>
                </a:solidFill>
              </a:rPr>
              <a:t>Att hans salighet även är min.</a:t>
            </a: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/>
            </a:r>
            <a:br>
              <a:rPr lang="sv-SE" sz="1800" b="1" dirty="0" smtClean="0">
                <a:solidFill>
                  <a:schemeClr val="bg1"/>
                </a:solidFill>
              </a:rPr>
            </a:br>
            <a:r>
              <a:rPr lang="sv-SE" sz="1800" b="1" dirty="0" smtClean="0">
                <a:solidFill>
                  <a:schemeClr val="bg1"/>
                </a:solidFill>
              </a:rPr>
              <a:t>Det är saligt att samlas i tro</a:t>
            </a:r>
            <a:br>
              <a:rPr lang="sv-SE" sz="1800" b="1" dirty="0" smtClean="0">
                <a:solidFill>
                  <a:schemeClr val="bg1"/>
                </a:solidFill>
              </a:rPr>
            </a:br>
            <a:r>
              <a:rPr lang="sv-SE" sz="1800" b="1" dirty="0" smtClean="0">
                <a:solidFill>
                  <a:schemeClr val="bg1"/>
                </a:solidFill>
              </a:rPr>
              <a:t>Omkring ordet till bön och till sång</a:t>
            </a:r>
            <a:br>
              <a:rPr lang="sv-SE" sz="1800" b="1" dirty="0" smtClean="0">
                <a:solidFill>
                  <a:schemeClr val="bg1"/>
                </a:solidFill>
              </a:rPr>
            </a:br>
            <a:r>
              <a:rPr lang="sv-SE" sz="1800" b="1" dirty="0" smtClean="0">
                <a:solidFill>
                  <a:schemeClr val="bg1"/>
                </a:solidFill>
              </a:rPr>
              <a:t>O hur härligt det blir vid Guds tron</a:t>
            </a:r>
            <a:br>
              <a:rPr lang="sv-SE" sz="1800" b="1" dirty="0" smtClean="0">
                <a:solidFill>
                  <a:schemeClr val="bg1"/>
                </a:solidFill>
              </a:rPr>
            </a:br>
            <a:r>
              <a:rPr lang="sv-SE" sz="1800" b="1" dirty="0" smtClean="0">
                <a:solidFill>
                  <a:schemeClr val="bg1"/>
                </a:solidFill>
              </a:rPr>
              <a:t>Att få stå bland de frälsta en gång.</a:t>
            </a: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/>
            </a:r>
            <a:br>
              <a:rPr lang="sv-SE" sz="1800" b="1" dirty="0" smtClean="0">
                <a:solidFill>
                  <a:schemeClr val="bg1"/>
                </a:solidFill>
              </a:rPr>
            </a:br>
            <a:r>
              <a:rPr lang="sv-SE" sz="1800" b="1" dirty="0" smtClean="0">
                <a:solidFill>
                  <a:schemeClr val="bg1"/>
                </a:solidFill>
              </a:rPr>
              <a:t>Det är saligt att tro fast vi än</a:t>
            </a:r>
            <a:br>
              <a:rPr lang="sv-SE" sz="1800" b="1" dirty="0" smtClean="0">
                <a:solidFill>
                  <a:schemeClr val="bg1"/>
                </a:solidFill>
              </a:rPr>
            </a:br>
            <a:r>
              <a:rPr lang="sv-SE" sz="1800" b="1" dirty="0" smtClean="0">
                <a:solidFill>
                  <a:schemeClr val="bg1"/>
                </a:solidFill>
              </a:rPr>
              <a:t>Ej fått skåda vår frälsare kär</a:t>
            </a:r>
            <a:br>
              <a:rPr lang="sv-SE" sz="1800" b="1" dirty="0" smtClean="0">
                <a:solidFill>
                  <a:schemeClr val="bg1"/>
                </a:solidFill>
              </a:rPr>
            </a:br>
            <a:r>
              <a:rPr lang="sv-SE" sz="1800" b="1" dirty="0" smtClean="0">
                <a:solidFill>
                  <a:schemeClr val="bg1"/>
                </a:solidFill>
              </a:rPr>
              <a:t>Men en dag skall han komma igen</a:t>
            </a:r>
            <a:br>
              <a:rPr lang="sv-SE" sz="1800" b="1" dirty="0" smtClean="0">
                <a:solidFill>
                  <a:schemeClr val="bg1"/>
                </a:solidFill>
              </a:rPr>
            </a:br>
            <a:r>
              <a:rPr lang="sv-SE" sz="1800" b="1" dirty="0" smtClean="0">
                <a:solidFill>
                  <a:schemeClr val="bg1"/>
                </a:solidFill>
              </a:rPr>
              <a:t>Vi får se honom såsom han är.</a:t>
            </a:r>
          </a:p>
          <a:p>
            <a:pPr algn="l"/>
            <a:endParaRPr lang="sv-SE" sz="1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8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Det är saligt på Jesus få tro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Det är saligt på Jesus få tro </dc:title>
  <dc:creator>mary</dc:creator>
  <cp:lastModifiedBy>admin</cp:lastModifiedBy>
  <cp:revision>25</cp:revision>
  <dcterms:created xsi:type="dcterms:W3CDTF">2022-02-12T23:47:45Z</dcterms:created>
  <dcterms:modified xsi:type="dcterms:W3CDTF">2026-03-16T20:04:47Z</dcterms:modified>
</cp:coreProperties>
</file>