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758C8-59CA-49E6-8978-70DAA6173751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3D72-D99C-4F6A-89B1-92FE44C9FA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t us sing of his love once agai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emos Se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Cantemos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Seu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amor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8839200" cy="5715000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1. </a:t>
            </a:r>
            <a:r>
              <a:rPr lang="pt-BR" sz="1800" b="1" dirty="0" smtClean="0">
                <a:solidFill>
                  <a:schemeClr val="bg1"/>
                </a:solidFill>
              </a:rPr>
              <a:t>Cantaremos aqui, outra vez,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Seu amor que não pode falhar,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Esse amor que por nós tudo fez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na glória outorgou-nos lugar.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Oh! Que amor de Jesus!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Seu amor vamos sempre louvar!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Oh! Que amor de Jesus!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Seu amor vamos sempre louvar!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2. Para todos abrigo se vê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Sob o sangue que se derramou;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Sim, perdão, vida e paz pela fé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Têm aqueles que Cristo salvou.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Oh! Que amor sem igual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 nós outros Jesus revelou!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Oh! Que amor sem igual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Por nós outros Jesus revelou!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3</a:t>
            </a:r>
            <a:r>
              <a:rPr lang="pt-BR" sz="1800" b="1" dirty="0" smtClean="0">
                <a:solidFill>
                  <a:schemeClr val="bg1"/>
                </a:solidFill>
              </a:rPr>
              <a:t>. Sempre aqui Seu amor nos atrai,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Dia a dia o podemos provar;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 mais tarde na casa do Pai,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Nós iremos com Ele habitar.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prazer, lá no céu,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 Jesus para sempre adorar!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Que prazer, lá no céu,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A Jesus para sempre adorar!</a:t>
            </a:r>
          </a:p>
          <a:p>
            <a:pPr algn="l"/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Cantemos Seu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Hay Un Mundo Feliz HINO</dc:title>
  <dc:creator>admin</dc:creator>
  <cp:lastModifiedBy>admin</cp:lastModifiedBy>
  <cp:revision>8</cp:revision>
  <dcterms:created xsi:type="dcterms:W3CDTF">2026-03-25T22:30:10Z</dcterms:created>
  <dcterms:modified xsi:type="dcterms:W3CDTF">2026-03-26T15:39:06Z</dcterms:modified>
</cp:coreProperties>
</file>