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73F48-582E-4DCF-A5F0-4D9F35CA857B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EB969-EF4A-49A7-B6BF-D830F61E8F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Blessed Redeem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ssed Redee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Blessed </a:t>
            </a:r>
            <a:r>
              <a:rPr lang="en-US" b="1" dirty="0"/>
              <a:t>Redeemer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4343400" cy="411480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1. Up Calvary's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smtClean="0">
                <a:solidFill>
                  <a:schemeClr val="tx1"/>
                </a:solidFill>
              </a:rPr>
              <a:t>mountain one dreadful morn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Walked Christ, my Savior, weary and worn;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Facing for sinners death on the cross,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That He might save them from endless loss.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Blessed Redeemer! Precious Redeemer!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Seems now I see Him on Calvary's tree;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Wounded and bleeding, for sinners pleading—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Blind and unheeding— dying for me!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2. "Father, forgive them!" thus did He pray,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E'en</a:t>
            </a:r>
            <a:r>
              <a:rPr lang="en-US" sz="1700" b="1" dirty="0" smtClean="0">
                <a:solidFill>
                  <a:schemeClr val="tx1"/>
                </a:solidFill>
              </a:rPr>
              <a:t> while His lifeblood flowed fast away;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Praying for sinners while in such woe–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No one but Jesus ever loved so. 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3. O how I love Him, Savior and Friend,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How can my praises ever find end?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Thro' years unnumbered on heaven's shore,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My tongue shall praise Him forevermore. 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140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Blessed Redeemer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 Redeemer </dc:title>
  <dc:creator>admin</dc:creator>
  <cp:lastModifiedBy>admin</cp:lastModifiedBy>
  <cp:revision>10</cp:revision>
  <dcterms:created xsi:type="dcterms:W3CDTF">2026-03-31T01:10:17Z</dcterms:created>
  <dcterms:modified xsi:type="dcterms:W3CDTF">2026-03-31T16:18:55Z</dcterms:modified>
</cp:coreProperties>
</file>