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A228A-2EB7-4D5D-AFE2-5C663FAA0D26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8CFC5-C9AA-4679-8345-FEBF3A6680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o ny lanitra tsara to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05400" cy="457199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Ao ny lanitra tsara </a:t>
            </a:r>
            <a:r>
              <a:rPr lang="pt-BR" b="1" dirty="0" smtClean="0">
                <a:solidFill>
                  <a:schemeClr val="bg1"/>
                </a:solidFill>
              </a:rPr>
              <a:t>toko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09600"/>
            <a:ext cx="10515600" cy="6096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lanitra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tsara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tokoa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fonenana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mandrakizay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Tany</a:t>
            </a:r>
            <a:r>
              <a:rPr lang="en-US" sz="1600" b="1" dirty="0" smtClean="0">
                <a:solidFill>
                  <a:schemeClr val="bg1"/>
                </a:solidFill>
              </a:rPr>
              <a:t> be </a:t>
            </a:r>
            <a:r>
              <a:rPr lang="en-US" sz="1600" b="1" dirty="0" err="1" smtClean="0">
                <a:solidFill>
                  <a:schemeClr val="bg1"/>
                </a:solidFill>
              </a:rPr>
              <a:t>hasambarana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hihaona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indray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Fiv</a:t>
            </a:r>
            <a:r>
              <a:rPr lang="en-US" sz="16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Mifalia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mihobia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isika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mihaona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indray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Mifalia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mihobia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isika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mihaona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indray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lova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mamin’ny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fiainana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mandrakizay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Voninahitra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mba</a:t>
            </a:r>
            <a:r>
              <a:rPr lang="en-US" sz="1600" b="1" dirty="0" smtClean="0">
                <a:solidFill>
                  <a:schemeClr val="bg1"/>
                </a:solidFill>
              </a:rPr>
              <a:t> ho lo;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hihaona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indray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Ray, </a:t>
            </a:r>
            <a:r>
              <a:rPr lang="en-US" sz="1600" b="1" dirty="0" err="1" smtClean="0">
                <a:solidFill>
                  <a:schemeClr val="bg1"/>
                </a:solidFill>
              </a:rPr>
              <a:t>Loharanon’ny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Hovantanina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rahatrizay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hampiditra</a:t>
            </a:r>
            <a:r>
              <a:rPr lang="en-US" sz="1600" b="1" dirty="0" smtClean="0">
                <a:solidFill>
                  <a:schemeClr val="bg1"/>
                </a:solidFill>
              </a:rPr>
              <a:t> hoe: </a:t>
            </a:r>
            <a:r>
              <a:rPr lang="en-US" sz="1600" b="1" dirty="0" err="1" smtClean="0">
                <a:solidFill>
                  <a:schemeClr val="bg1"/>
                </a:solidFill>
              </a:rPr>
              <a:t>mandrosoa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hihaona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indray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Zanaka</a:t>
            </a:r>
            <a:r>
              <a:rPr lang="en-US" sz="1600" b="1" dirty="0" smtClean="0">
                <a:solidFill>
                  <a:schemeClr val="bg1"/>
                </a:solidFill>
              </a:rPr>
              <a:t> be </a:t>
            </a:r>
            <a:r>
              <a:rPr lang="en-US" sz="1600" b="1" dirty="0" err="1" smtClean="0">
                <a:solidFill>
                  <a:schemeClr val="bg1"/>
                </a:solidFill>
              </a:rPr>
              <a:t>indrafo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nijaly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taty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fahizay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Nefa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nahita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lo.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velona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mandrakizay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5.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Fanahin’ny</a:t>
            </a:r>
            <a:r>
              <a:rPr lang="en-US" sz="1600" b="1" dirty="0" smtClean="0">
                <a:solidFill>
                  <a:schemeClr val="bg1"/>
                </a:solidFill>
              </a:rPr>
              <a:t> Ray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tokoa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mitarika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antsika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mananatra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antsika</a:t>
            </a:r>
            <a:r>
              <a:rPr lang="en-US" sz="1600" b="1" dirty="0" smtClean="0">
                <a:solidFill>
                  <a:schemeClr val="bg1"/>
                </a:solidFill>
              </a:rPr>
              <a:t> ho </a:t>
            </a:r>
            <a:r>
              <a:rPr lang="en-US" sz="1600" b="1" dirty="0" err="1" smtClean="0">
                <a:solidFill>
                  <a:schemeClr val="bg1"/>
                </a:solidFill>
              </a:rPr>
              <a:t>soa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 </a:t>
            </a:r>
            <a:r>
              <a:rPr lang="en-US" sz="1600" b="1" dirty="0" err="1" smtClean="0">
                <a:solidFill>
                  <a:schemeClr val="bg1"/>
                </a:solidFill>
              </a:rPr>
              <a:t>mitondra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antsika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hankao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6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Matokia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miravoa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mifalia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azontsika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lapan’ny</a:t>
            </a:r>
            <a:r>
              <a:rPr lang="en-US" sz="1600" b="1" dirty="0" smtClean="0">
                <a:solidFill>
                  <a:schemeClr val="bg1"/>
                </a:solidFill>
              </a:rPr>
              <a:t> Ray: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Miderà</a:t>
            </a:r>
            <a:r>
              <a:rPr lang="en-US" sz="1600" b="1" dirty="0" smtClean="0">
                <a:solidFill>
                  <a:schemeClr val="bg1"/>
                </a:solidFill>
              </a:rPr>
              <a:t> , </a:t>
            </a:r>
            <a:r>
              <a:rPr lang="en-US" sz="1600" b="1" dirty="0" err="1" smtClean="0">
                <a:solidFill>
                  <a:schemeClr val="bg1"/>
                </a:solidFill>
              </a:rPr>
              <a:t>mihirà</a:t>
            </a:r>
            <a:r>
              <a:rPr lang="en-US" sz="1600" b="1" dirty="0" smtClean="0">
                <a:solidFill>
                  <a:schemeClr val="bg1"/>
                </a:solidFill>
              </a:rPr>
              <a:t> , </a:t>
            </a:r>
            <a:r>
              <a:rPr lang="en-US" sz="1600" b="1" dirty="0" err="1" smtClean="0">
                <a:solidFill>
                  <a:schemeClr val="bg1"/>
                </a:solidFill>
              </a:rPr>
              <a:t>mihobia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Fiadanana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mandrakizay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‎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161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Ao ny lanitra tsara toko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 ny lanitra tsara tokoa malagasy</dc:title>
  <dc:creator>admin</dc:creator>
  <cp:lastModifiedBy>admin</cp:lastModifiedBy>
  <cp:revision>24</cp:revision>
  <dcterms:created xsi:type="dcterms:W3CDTF">2026-03-13T20:30:45Z</dcterms:created>
  <dcterms:modified xsi:type="dcterms:W3CDTF">2026-03-19T17:53:54Z</dcterms:modified>
</cp:coreProperties>
</file>